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1" r:id="rId1"/>
  </p:sldMasterIdLst>
  <p:notesMasterIdLst>
    <p:notesMasterId r:id="rId16"/>
  </p:notesMasterIdLst>
  <p:handoutMasterIdLst>
    <p:handoutMasterId r:id="rId17"/>
  </p:handoutMasterIdLst>
  <p:sldIdLst>
    <p:sldId id="275" r:id="rId2"/>
    <p:sldId id="271" r:id="rId3"/>
    <p:sldId id="259" r:id="rId4"/>
    <p:sldId id="260" r:id="rId5"/>
    <p:sldId id="273" r:id="rId6"/>
    <p:sldId id="274" r:id="rId7"/>
    <p:sldId id="261" r:id="rId8"/>
    <p:sldId id="262" r:id="rId9"/>
    <p:sldId id="263" r:id="rId10"/>
    <p:sldId id="276" r:id="rId11"/>
    <p:sldId id="264" r:id="rId12"/>
    <p:sldId id="265" r:id="rId13"/>
    <p:sldId id="266" r:id="rId14"/>
    <p:sldId id="267" r:id="rId15"/>
  </p:sldIdLst>
  <p:sldSz cx="9144000" cy="6858000" type="screen4x3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2E0B"/>
    <a:srgbClr val="4FBD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67" autoAdjust="0"/>
  </p:normalViewPr>
  <p:slideViewPr>
    <p:cSldViewPr>
      <p:cViewPr>
        <p:scale>
          <a:sx n="94" d="100"/>
          <a:sy n="94" d="100"/>
        </p:scale>
        <p:origin x="-88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1DB14-F529-4DEE-A845-23530E523A87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CEFB4-627B-4E5C-8024-F66C7A085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56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FA47C-3746-416B-8621-F5D4B694BF15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466AE-3E99-4A94-A9DB-85A528D4D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96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8/1/2009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AACF697-47C4-4D86-B388-4666F50AAE4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БСШУЯам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05000" y="76200"/>
            <a:ext cx="726440" cy="838200"/>
          </a:xfrm>
          <a:prstGeom prst="rect">
            <a:avLst/>
          </a:prstGeom>
        </p:spPr>
      </p:pic>
      <p:pic>
        <p:nvPicPr>
          <p:cNvPr id="14" name="Picture 13" descr="дэлхийн банк.jpg"/>
          <p:cNvPicPr>
            <a:picLocks noChangeAspect="1"/>
          </p:cNvPicPr>
          <p:nvPr userDrawn="1"/>
        </p:nvPicPr>
        <p:blipFill>
          <a:blip r:embed="rId4"/>
          <a:srcRect l="7542" r="9491"/>
          <a:stretch>
            <a:fillRect/>
          </a:stretch>
        </p:blipFill>
        <p:spPr>
          <a:xfrm>
            <a:off x="3200400" y="152400"/>
            <a:ext cx="762000" cy="692727"/>
          </a:xfrm>
          <a:prstGeom prst="rect">
            <a:avLst/>
          </a:prstGeom>
        </p:spPr>
      </p:pic>
      <p:pic>
        <p:nvPicPr>
          <p:cNvPr id="15" name="Picture 14" descr="Интек ХХК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791200" y="76200"/>
            <a:ext cx="609600" cy="792223"/>
          </a:xfrm>
          <a:prstGeom prst="rect">
            <a:avLst/>
          </a:prstGeom>
        </p:spPr>
      </p:pic>
      <p:pic>
        <p:nvPicPr>
          <p:cNvPr id="16" name="Picture 15" descr="EFA-FTI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95800" y="152400"/>
            <a:ext cx="914400" cy="703385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0" y="838200"/>
            <a:ext cx="9144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900" b="0" dirty="0" smtClean="0"/>
              <a:t>“Бүх нийтийн боловсролын үр дүнд түргэн хүрэх санаачилгын</a:t>
            </a:r>
            <a:r>
              <a:rPr lang="mn-MN" sz="1900" b="0" baseline="0" dirty="0" smtClean="0"/>
              <a:t> түншлэл</a:t>
            </a:r>
            <a:r>
              <a:rPr lang="mn-MN" sz="1900" b="0" dirty="0" smtClean="0"/>
              <a:t>”</a:t>
            </a:r>
            <a:endParaRPr lang="en-US" sz="19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8/1/2009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ACF697-47C4-4D86-B388-4666F50AAE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8/1/2009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ACF697-47C4-4D86-B388-4666F50AAE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8/1/2009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F697-47C4-4D86-B388-4666F50AAE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8/1/2009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ACF697-47C4-4D86-B388-4666F50AAE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8/1/2009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ACF697-47C4-4D86-B388-4666F50AAE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8/1/2009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ACF697-47C4-4D86-B388-4666F50AAE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8/1/2009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ACF697-47C4-4D86-B388-4666F50AAE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8/1/2009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ACF697-47C4-4D86-B388-4666F50AAE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8/1/2009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ACF697-47C4-4D86-B388-4666F50AAE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en-US" smtClean="0"/>
              <a:t>8/1/2009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ACF697-47C4-4D86-B388-4666F50AAE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8/1/2009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AACF697-47C4-4D86-B388-4666F50AAE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8/1/2009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AACF697-47C4-4D86-B388-4666F50AAE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660" r:id="rId12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71600" y="1905000"/>
            <a:ext cx="7010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6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en-US" sz="6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 –</a:t>
            </a:r>
            <a:r>
              <a:rPr lang="mn-MN" sz="6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нд дуу,</a:t>
            </a:r>
            <a:r>
              <a:rPr lang="en-US" sz="6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6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бичлэг, </a:t>
            </a:r>
            <a:br>
              <a:rPr lang="mn-MN" sz="6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mn-MN" sz="6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файл бичих</a:t>
            </a:r>
            <a:endParaRPr lang="en-US" sz="6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CD </a:t>
            </a:r>
            <a:r>
              <a:rPr lang="mn-MN" sz="4000" dirty="0" smtClean="0">
                <a:latin typeface="Arial" pitchFamily="34" charset="0"/>
                <a:cs typeface="Arial" pitchFamily="34" charset="0"/>
              </a:rPr>
              <a:t>унших төхөөрөмж нь 1х, 4х, 8х, 16х, 24х, 32х, 40х, 52х зэрэг байна.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mn-MN" sz="4000" b="1" dirty="0" smtClean="0">
                <a:latin typeface="Arial" pitchFamily="34" charset="0"/>
                <a:cs typeface="Arial" pitchFamily="34" charset="0"/>
              </a:rPr>
              <a:t>1х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= 150 kb </a:t>
            </a:r>
            <a:r>
              <a:rPr lang="mn-MN" sz="4000" b="1" dirty="0" smtClean="0">
                <a:latin typeface="Arial" pitchFamily="34" charset="0"/>
                <a:cs typeface="Arial" pitchFamily="34" charset="0"/>
              </a:rPr>
              <a:t>тай тэнцүү байна.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mn-MN" sz="4000" dirty="0" smtClean="0">
                <a:latin typeface="Arial" pitchFamily="34" charset="0"/>
                <a:cs typeface="Arial" pitchFamily="34" charset="0"/>
              </a:rPr>
              <a:t>Хурдыг сайн тохируулах хэрэгтэй.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8/1/2009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F697-47C4-4D86-B388-4666F50AAE4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mn-MN" sz="4000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4000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mn-MN" sz="4000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Бичих хурд:</a:t>
            </a:r>
            <a:r>
              <a:rPr lang="en-US" sz="4000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000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endParaRPr lang="en-US" sz="4000" i="1" u="sng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n-MN" sz="22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Алхам 4.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Дискэнд бичлэг хийхдээ хурдаа тохируулах ёстой бөгөөд бид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16x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–г сонгосоод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Burn </a:t>
            </a:r>
            <a:r>
              <a:rPr lang="mn-MN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/>
              </a:rPr>
              <a:t>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товчыг дарна.</a:t>
            </a:r>
          </a:p>
          <a:p>
            <a:endParaRPr lang="en-US" sz="2000" dirty="0">
              <a:cs typeface="Times New Roman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i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Nero</a:t>
            </a:r>
            <a:r>
              <a:rPr lang="mn-MN" sz="3200" i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ашиглан файл бичих</a:t>
            </a:r>
            <a:endParaRPr lang="en-US" sz="3200" i="1" u="sng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untitled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362200"/>
            <a:ext cx="5800725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6477000" y="5181600"/>
            <a:ext cx="838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153950" y="5040868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dirty="0" smtClean="0">
                <a:solidFill>
                  <a:srgbClr val="FF0000"/>
                </a:solidFill>
                <a:cs typeface="Times New Roman" pitchFamily="18" charset="0"/>
                <a:sym typeface="Wingdings 2"/>
              </a:rPr>
              <a:t>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mn-MN" sz="24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Алхам 5.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Дээрх алхмуудыг гүйцэтгэсний дараа дискэнд бичлэг хийж буй явцыг харуулсан дараах харилцах цонх гарна.</a:t>
            </a:r>
          </a:p>
          <a:p>
            <a:endParaRPr lang="mn-MN" sz="2000" dirty="0" smtClean="0"/>
          </a:p>
          <a:p>
            <a:endParaRPr lang="en-US" sz="20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i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Nero</a:t>
            </a:r>
            <a:r>
              <a:rPr lang="mn-MN" sz="3200" i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ашиглан файл бичих</a:t>
            </a:r>
            <a:endParaRPr lang="en-US" sz="3200" i="1" u="sng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743200"/>
            <a:ext cx="5410200" cy="3163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n-MN" sz="24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Алхам 6.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Дискэнд бичлэг амжилттай хийсэн тохиолдолд дараах харилцах цонх гарч, үйл ажиллагаа дуусна.</a:t>
            </a:r>
          </a:p>
          <a:p>
            <a:endParaRPr lang="mn-MN" sz="2000" dirty="0" smtClean="0"/>
          </a:p>
          <a:p>
            <a:endParaRPr lang="en-US" sz="20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i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Nero</a:t>
            </a:r>
            <a:r>
              <a:rPr lang="mn-MN" sz="3200" i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ашиглан файл бичих</a:t>
            </a:r>
            <a:endParaRPr lang="en-US" sz="3200" i="1" u="sng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200400"/>
            <a:ext cx="48006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mn-MN" sz="3200" b="1" u="sng" dirty="0" smtClean="0"/>
          </a:p>
          <a:p>
            <a:r>
              <a:rPr lang="en-US" sz="3200" b="1" u="sng" dirty="0" smtClean="0"/>
              <a:t>VCD</a:t>
            </a:r>
            <a:r>
              <a:rPr lang="mn-MN" sz="3200" b="1" u="sng" dirty="0" smtClean="0"/>
              <a:t>-г компьютерт хуулах</a:t>
            </a:r>
          </a:p>
          <a:p>
            <a:pPr>
              <a:buNone/>
            </a:pPr>
            <a:endParaRPr lang="mn-MN" sz="3200" b="1" u="sng" dirty="0" smtClean="0"/>
          </a:p>
          <a:p>
            <a:r>
              <a:rPr lang="en-US" sz="3200" b="1" u="sng" dirty="0" smtClean="0"/>
              <a:t>DVD </a:t>
            </a:r>
            <a:r>
              <a:rPr lang="mn-MN" sz="3200" b="1" u="sng" dirty="0" smtClean="0"/>
              <a:t>–г компьютерт хуулах</a:t>
            </a:r>
            <a:endParaRPr lang="en-US" sz="3200" b="1" u="sng" dirty="0" smtClean="0"/>
          </a:p>
          <a:p>
            <a:pPr>
              <a:buNone/>
            </a:pPr>
            <a:endParaRPr lang="en-US" sz="3200" b="1" u="sng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n-MN" i="1" u="sng" dirty="0" smtClean="0"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Гэрийн даалгавар</a:t>
            </a:r>
            <a:endParaRPr lang="en-US" i="1" u="sng" dirty="0"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7000" dirty="0" smtClean="0">
                <a:latin typeface="Arial" pitchFamily="34" charset="0"/>
                <a:cs typeface="Arial" pitchFamily="34" charset="0"/>
              </a:rPr>
              <a:t>CD</a:t>
            </a:r>
            <a:r>
              <a:rPr lang="mn-MN" sz="7000" dirty="0" smtClean="0">
                <a:latin typeface="Arial" pitchFamily="34" charset="0"/>
                <a:cs typeface="Arial" pitchFamily="34" charset="0"/>
              </a:rPr>
              <a:t>-нд   дуу бичлэг,</a:t>
            </a:r>
          </a:p>
          <a:p>
            <a:pPr>
              <a:lnSpc>
                <a:spcPct val="150000"/>
              </a:lnSpc>
              <a:buNone/>
            </a:pPr>
            <a:r>
              <a:rPr lang="mn-MN" sz="7000" dirty="0" smtClean="0">
                <a:latin typeface="Arial" pitchFamily="34" charset="0"/>
                <a:cs typeface="Arial" pitchFamily="34" charset="0"/>
              </a:rPr>
              <a:t> файл бичиж сурах</a:t>
            </a:r>
            <a:endParaRPr lang="en-US" sz="7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8/1/2009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F697-47C4-4D86-B388-4666F50AAE4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n-MN" sz="6000" dirty="0" smtClean="0"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Хичээлийн зорилго:</a:t>
            </a:r>
            <a:endParaRPr lang="en-US" sz="6000" dirty="0"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CD - 700 MB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DVD - 4.7 GB</a:t>
            </a:r>
          </a:p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Blu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-Ray - 25 GB</a:t>
            </a:r>
          </a:p>
          <a:p>
            <a:endParaRPr lang="en-US" dirty="0" smtClean="0">
              <a:cs typeface="Times New Roman" pitchFamily="18" charset="0"/>
            </a:endParaRPr>
          </a:p>
          <a:p>
            <a:pPr>
              <a:buNone/>
            </a:pPr>
            <a:endParaRPr lang="en-US" dirty="0"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n-MN" i="1" u="sng" dirty="0" smtClean="0"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Үндсэн ангилал</a:t>
            </a:r>
            <a:endParaRPr lang="en-US" i="1" u="sng" dirty="0"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blu-ray-work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2971800"/>
            <a:ext cx="706755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174240"/>
          <a:ext cx="8229600" cy="3645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3200" b="1" kern="1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Төхөөрөмж</a:t>
                      </a:r>
                      <a:endParaRPr lang="en-US" sz="3200" b="1" kern="1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3200" b="1" kern="1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Үүрэг</a:t>
                      </a:r>
                      <a:endParaRPr lang="en-US" sz="3200" b="1" kern="1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kern="100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CD-ROM</a:t>
                      </a:r>
                      <a:endParaRPr lang="en-US" sz="2200" b="1" kern="1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2200" b="0" kern="10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Зөвхөн унших</a:t>
                      </a:r>
                      <a:r>
                        <a:rPr lang="en-US" sz="2200" b="0" kern="10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(CD-R, CD-RW)</a:t>
                      </a:r>
                      <a:endParaRPr lang="en-US" sz="2200" b="1" kern="10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kern="100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CD-Writer</a:t>
                      </a:r>
                      <a:endParaRPr lang="en-US" sz="2200" b="1" kern="1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2200" b="0" kern="10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Унших, бичих</a:t>
                      </a:r>
                      <a:r>
                        <a:rPr lang="en-US" sz="2200" b="0" kern="10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(CD-R, CD-RW)</a:t>
                      </a:r>
                      <a:endParaRPr lang="en-US" sz="2200" b="1" kern="10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kern="100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DVD-ROM</a:t>
                      </a:r>
                      <a:endParaRPr lang="en-US" sz="2200" b="1" kern="1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2200" b="0" kern="100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Зөвхөн унших</a:t>
                      </a:r>
                      <a:r>
                        <a:rPr lang="en-US" sz="2200" b="0" kern="100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(CD, DVD)</a:t>
                      </a:r>
                      <a:endParaRPr lang="en-US" sz="2200" b="1" kern="1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kern="1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Combo </a:t>
                      </a:r>
                      <a:r>
                        <a:rPr lang="en-US" sz="2200" b="0" kern="100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ROM</a:t>
                      </a:r>
                      <a:endParaRPr lang="en-US" sz="2200" b="1" kern="1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kern="100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DVD ROM, </a:t>
                      </a:r>
                      <a:endParaRPr lang="mn-MN" sz="2200" b="0" kern="100" dirty="0" smtClean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kern="1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CD </a:t>
                      </a:r>
                      <a:r>
                        <a:rPr lang="en-US" sz="2200" b="0" kern="100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Writer </a:t>
                      </a:r>
                      <a:r>
                        <a:rPr lang="mn-MN" sz="2200" b="0" kern="100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хавсаргасан</a:t>
                      </a:r>
                      <a:endParaRPr lang="en-US" sz="2200" b="1" kern="1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kern="100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DVD-Writer</a:t>
                      </a:r>
                      <a:endParaRPr lang="en-US" sz="2200" b="1" kern="1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2200" b="0" kern="100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Унших, бичих</a:t>
                      </a:r>
                      <a:r>
                        <a:rPr lang="en-US" sz="2200" b="0" kern="100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(CD, DVD)</a:t>
                      </a:r>
                      <a:endParaRPr lang="en-US" sz="2200" b="1" kern="1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kern="100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Blu</a:t>
                      </a:r>
                      <a:r>
                        <a:rPr lang="en-US" sz="2200" b="0" kern="100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-Ray </a:t>
                      </a:r>
                      <a:endParaRPr lang="en-US" sz="2200" b="1" kern="1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2200" b="0" kern="100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Унших, </a:t>
                      </a:r>
                      <a:r>
                        <a:rPr lang="mn-MN" sz="2200" b="0" kern="1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бичих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kern="1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200" b="0" kern="100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(CD, DVD, </a:t>
                      </a:r>
                      <a:r>
                        <a:rPr lang="en-US" sz="2200" b="0" kern="100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Blu</a:t>
                      </a:r>
                      <a:r>
                        <a:rPr lang="en-US" sz="2200" b="0" kern="100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-Ray)</a:t>
                      </a:r>
                      <a:endParaRPr lang="en-US" sz="2200" b="1" kern="1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n-MN" i="1" u="sng" dirty="0" smtClean="0"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Төхөөрөмжүүд</a:t>
            </a:r>
            <a:endParaRPr lang="en-US" i="1" u="sng" dirty="0"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CD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-  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Audio / </a:t>
            </a:r>
            <a:r>
              <a:rPr lang="mn-MN" sz="3200" i="1" dirty="0" smtClean="0">
                <a:latin typeface="Arial" pitchFamily="34" charset="0"/>
                <a:cs typeface="Arial" pitchFamily="34" charset="0"/>
              </a:rPr>
              <a:t>дууны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/</a:t>
            </a:r>
          </a:p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        Data /</a:t>
            </a:r>
            <a:r>
              <a:rPr lang="mn-MN" sz="3200" i="1" dirty="0" smtClean="0">
                <a:latin typeface="Arial" pitchFamily="34" charset="0"/>
                <a:cs typeface="Arial" pitchFamily="34" charset="0"/>
              </a:rPr>
              <a:t>програм, тоглоом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/</a:t>
            </a:r>
          </a:p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        VCD/</a:t>
            </a:r>
            <a:r>
              <a:rPr lang="mn-MN" sz="3200" i="1" dirty="0" smtClean="0">
                <a:latin typeface="Arial" pitchFamily="34" charset="0"/>
                <a:cs typeface="Arial" pitchFamily="34" charset="0"/>
              </a:rPr>
              <a:t>клип, кино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/</a:t>
            </a:r>
          </a:p>
          <a:p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DVD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Data /</a:t>
            </a:r>
            <a:r>
              <a:rPr lang="mn-MN" sz="3200" i="1" dirty="0" smtClean="0">
                <a:latin typeface="Arial" pitchFamily="34" charset="0"/>
                <a:cs typeface="Arial" pitchFamily="34" charset="0"/>
              </a:rPr>
              <a:t>програм, тоглоом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/</a:t>
            </a:r>
          </a:p>
          <a:p>
            <a:r>
              <a:rPr lang="mn-MN" sz="3200" b="1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Video /</a:t>
            </a:r>
            <a:r>
              <a:rPr lang="mn-MN" sz="3200" i="1" dirty="0" smtClean="0">
                <a:latin typeface="Arial" pitchFamily="34" charset="0"/>
                <a:cs typeface="Arial" pitchFamily="34" charset="0"/>
              </a:rPr>
              <a:t>клип, кино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/</a:t>
            </a:r>
          </a:p>
          <a:p>
            <a:r>
              <a:rPr lang="en-US" sz="3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Blu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Ray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Data /</a:t>
            </a:r>
            <a:r>
              <a:rPr lang="mn-MN" sz="3200" i="1" dirty="0" smtClean="0">
                <a:latin typeface="Arial" pitchFamily="34" charset="0"/>
                <a:cs typeface="Arial" pitchFamily="34" charset="0"/>
              </a:rPr>
              <a:t>програм, тоглоом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/</a:t>
            </a:r>
          </a:p>
          <a:p>
            <a:r>
              <a:rPr lang="mn-MN" sz="3200" b="1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   Video /</a:t>
            </a:r>
            <a:r>
              <a:rPr lang="mn-MN" sz="3200" i="1" dirty="0" smtClean="0">
                <a:latin typeface="Arial" pitchFamily="34" charset="0"/>
                <a:cs typeface="Arial" pitchFamily="34" charset="0"/>
              </a:rPr>
              <a:t>клип, кино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/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8/1/2009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F697-47C4-4D86-B388-4666F50AAE4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mn-MN" sz="4400" i="1" u="sng" dirty="0" smtClean="0"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mn-MN" sz="4400" i="1" u="sng" dirty="0" smtClean="0"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mn-MN" sz="4400" i="1" u="sng" dirty="0" smtClean="0"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Ашиглах хэлбэрээр нь:</a:t>
            </a:r>
            <a:r>
              <a:rPr lang="mn-MN" sz="3200" dirty="0" smtClean="0"/>
              <a:t/>
            </a:r>
            <a:br>
              <a:rPr lang="mn-MN" sz="3200" dirty="0" smtClean="0"/>
            </a:br>
            <a:endParaRPr lang="en-US" sz="3200" i="1" u="sng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CD –R /CD Recordable/- </a:t>
            </a:r>
            <a:r>
              <a:rPr lang="mn-MN" sz="3200" dirty="0" smtClean="0">
                <a:latin typeface="Arial" pitchFamily="34" charset="0"/>
                <a:cs typeface="Arial" pitchFamily="34" charset="0"/>
              </a:rPr>
              <a:t>Нэг удаа бичилт хийнэ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CD- RW / CD –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ReWritable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mn-MN" sz="3200" dirty="0" smtClean="0">
                <a:latin typeface="Arial" pitchFamily="34" charset="0"/>
                <a:cs typeface="Arial" pitchFamily="34" charset="0"/>
              </a:rPr>
              <a:t>- Олон удаа бичилт хийнэ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DVD –R</a:t>
            </a:r>
            <a:r>
              <a:rPr lang="mn-MN" sz="3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mn-MN" sz="3200" dirty="0" smtClean="0">
                <a:latin typeface="Arial" pitchFamily="34" charset="0"/>
                <a:cs typeface="Arial" pitchFamily="34" charset="0"/>
              </a:rPr>
              <a:t>Нэг удаа бичилт хийнэ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DVD-RW</a:t>
            </a:r>
            <a:r>
              <a:rPr lang="mn-MN" sz="3200" dirty="0" smtClean="0">
                <a:latin typeface="Arial" pitchFamily="34" charset="0"/>
                <a:cs typeface="Arial" pitchFamily="34" charset="0"/>
              </a:rPr>
              <a:t>  - Олон удаа бичилт хийнэ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DB-R</a:t>
            </a:r>
            <a:r>
              <a:rPr lang="mn-MN" sz="3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mn-MN" sz="3200" dirty="0" smtClean="0">
                <a:latin typeface="Arial" pitchFamily="34" charset="0"/>
                <a:cs typeface="Arial" pitchFamily="34" charset="0"/>
              </a:rPr>
              <a:t>Нэг удаа бичилт хийнэ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DBRE </a:t>
            </a:r>
            <a:r>
              <a:rPr lang="mn-MN" sz="3200" dirty="0" smtClean="0">
                <a:latin typeface="Arial" pitchFamily="34" charset="0"/>
                <a:cs typeface="Arial" pitchFamily="34" charset="0"/>
              </a:rPr>
              <a:t>- Олон удаа бичилт хийнэ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8/1/2009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F697-47C4-4D86-B388-4666F50AAE4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mn-MN" sz="4000" i="1" u="sng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mn-MN" sz="4000" i="1" u="sng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4000" i="1" u="sng" dirty="0" smtClean="0"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CD –</a:t>
            </a:r>
            <a:r>
              <a:rPr lang="mn-MN" sz="4000" i="1" u="sng" dirty="0" smtClean="0"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нь дотроо</a:t>
            </a:r>
            <a:r>
              <a:rPr lang="en-US" sz="4000" i="1" u="sng" dirty="0" smtClean="0"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r>
              <a:rPr lang="en-US" sz="4000" i="1" u="sng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4000" i="1" u="sng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en-US" sz="4000" i="1" u="sng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n-MN" sz="20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Алхам 1.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Start/All Programs/Nero Start Smart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програм сонгоход дараах харилцах цонх гарна.</a:t>
            </a:r>
            <a:endParaRPr lang="mn-MN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i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Nero</a:t>
            </a:r>
            <a:r>
              <a:rPr lang="mn-MN" sz="3200" i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ашиглан файл бичих</a:t>
            </a:r>
            <a:endParaRPr lang="en-US" sz="3200" i="1" u="sng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657600" y="3810000"/>
            <a:ext cx="1143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20131127_2228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362200"/>
            <a:ext cx="54102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n-MN" sz="20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Алхам 2. 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Make Data CD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командыг сонгоход дараах харилцах цонх нээгдэнэ.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Add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товч </a:t>
            </a:r>
            <a:r>
              <a:rPr lang="mn-MN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/>
              </a:rPr>
              <a:t>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 даран дискийн багтаамжаас хэтрүүлэхгүйгээр өгөгдлөө сонгох шаардлагатай. </a:t>
            </a:r>
          </a:p>
          <a:p>
            <a:endParaRPr lang="mn-MN" sz="1800" dirty="0" smtClean="0">
              <a:cs typeface="Times New Roman" pitchFamily="18" charset="0"/>
            </a:endParaRPr>
          </a:p>
          <a:p>
            <a:endParaRPr lang="en-US" sz="1800" dirty="0">
              <a:cs typeface="Times New Roman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i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Nero</a:t>
            </a:r>
            <a:r>
              <a:rPr lang="mn-MN" sz="3200" i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ашиглан файл бичих</a:t>
            </a:r>
            <a:endParaRPr lang="en-US" sz="3200" i="1" u="sng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553200" y="3276600"/>
            <a:ext cx="838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01550" y="3048000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dirty="0" smtClean="0">
                <a:solidFill>
                  <a:srgbClr val="FF0000"/>
                </a:solidFill>
                <a:cs typeface="Times New Roman" pitchFamily="18" charset="0"/>
                <a:sym typeface="Wingdings 2"/>
              </a:rPr>
              <a:t></a:t>
            </a:r>
            <a:endParaRPr lang="en-US" dirty="0"/>
          </a:p>
        </p:txBody>
      </p:sp>
      <p:pic>
        <p:nvPicPr>
          <p:cNvPr id="7" name="Picture 6" descr="20131127_2229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514600"/>
            <a:ext cx="63246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mn-MN" sz="20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Алхам 3.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Дискэнд бичих өгөгдлүүд дараах цонхонд үзүүлсэн байдлаар харагдана. Өгөгдлийн нийт хэмжээ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650 MB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болсон байгаа нь харагдаж байна. Хэрэв өгөгдөл 700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MB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-аас хэтэрсэн бол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Delete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командыг сонгон зарим файлыг устгаж болно.</a:t>
            </a:r>
          </a:p>
          <a:p>
            <a:endParaRPr lang="mn-MN" sz="1800" dirty="0" smtClean="0">
              <a:cs typeface="Times New Roman" pitchFamily="18" charset="0"/>
            </a:endParaRPr>
          </a:p>
          <a:p>
            <a:pPr>
              <a:buNone/>
            </a:pPr>
            <a:endParaRPr lang="en-US" sz="1800" dirty="0"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i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Nero</a:t>
            </a:r>
            <a:r>
              <a:rPr lang="mn-MN" sz="3600" i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ашиглан файл бичих</a:t>
            </a:r>
            <a:endParaRPr lang="en-US" sz="3600" i="1" u="sng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untitled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895600"/>
            <a:ext cx="68580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5715000" y="5410200"/>
            <a:ext cx="838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1143</TotalTime>
  <Words>400</Words>
  <Application>Microsoft Office PowerPoint</Application>
  <PresentationFormat>On-screen Show (4:3)</PresentationFormat>
  <Paragraphs>72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PowerPoint Presentation</vt:lpstr>
      <vt:lpstr>Хичээлийн зорилго:</vt:lpstr>
      <vt:lpstr>Үндсэн ангилал</vt:lpstr>
      <vt:lpstr>Төхөөрөмжүүд</vt:lpstr>
      <vt:lpstr> Ашиглах хэлбэрээр нь: </vt:lpstr>
      <vt:lpstr> CD –нь дотроо: </vt:lpstr>
      <vt:lpstr>Nero ашиглан файл бичих</vt:lpstr>
      <vt:lpstr>Nero ашиглан файл бичих</vt:lpstr>
      <vt:lpstr>Nero ашиглан файл бичих</vt:lpstr>
      <vt:lpstr> Бичих хурд: </vt:lpstr>
      <vt:lpstr>Nero ашиглан файл бичих</vt:lpstr>
      <vt:lpstr>Nero ашиглан файл бичих</vt:lpstr>
      <vt:lpstr>Nero ашиглан файл бичих</vt:lpstr>
      <vt:lpstr>Гэрийн даалгавар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Mijee</dc:creator>
  <cp:lastModifiedBy>User</cp:lastModifiedBy>
  <cp:revision>146</cp:revision>
  <cp:lastPrinted>2018-04-27T03:52:27Z</cp:lastPrinted>
  <dcterms:created xsi:type="dcterms:W3CDTF">2009-07-31T07:47:35Z</dcterms:created>
  <dcterms:modified xsi:type="dcterms:W3CDTF">2019-03-18T00:15:53Z</dcterms:modified>
</cp:coreProperties>
</file>