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13" r:id="rId2"/>
    <p:sldMasterId id="2147483737" r:id="rId3"/>
  </p:sldMasterIdLst>
  <p:sldIdLst>
    <p:sldId id="282" r:id="rId4"/>
    <p:sldId id="315" r:id="rId5"/>
    <p:sldId id="267" r:id="rId6"/>
    <p:sldId id="265" r:id="rId7"/>
    <p:sldId id="317" r:id="rId8"/>
    <p:sldId id="284" r:id="rId9"/>
    <p:sldId id="286" r:id="rId10"/>
    <p:sldId id="311" r:id="rId11"/>
    <p:sldId id="288" r:id="rId12"/>
    <p:sldId id="289" r:id="rId13"/>
    <p:sldId id="296" r:id="rId14"/>
    <p:sldId id="301" r:id="rId15"/>
    <p:sldId id="303" r:id="rId16"/>
    <p:sldId id="293" r:id="rId17"/>
    <p:sldId id="302" r:id="rId18"/>
    <p:sldId id="309" r:id="rId19"/>
    <p:sldId id="312" r:id="rId20"/>
    <p:sldId id="300" r:id="rId21"/>
    <p:sldId id="270" r:id="rId22"/>
    <p:sldId id="314" r:id="rId23"/>
    <p:sldId id="30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04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56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3E6E56-FA81-49B6-81F0-C2156B94519A}" type="doc">
      <dgm:prSet loTypeId="urn:microsoft.com/office/officeart/2011/layout/HexagonRadial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F5CA4F-17C6-45C2-94C5-0B2242265927}">
      <dgm:prSet phldrT="[Text]" custT="1"/>
      <dgm:spPr>
        <a:solidFill>
          <a:schemeClr val="accent5"/>
        </a:solidFill>
      </dgm:spPr>
      <dgm:t>
        <a:bodyPr/>
        <a:lstStyle/>
        <a:p>
          <a:r>
            <a:rPr lang="mn-MN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Өөрийн үнэт зүйл</a:t>
          </a:r>
          <a:endParaRPr lang="en-US" sz="20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BCBDF5-C243-4E4B-B4B4-6BC86BC62D8F}" type="parTrans" cxnId="{D02E326A-B6CE-49B9-A4B4-EE63578B1FAB}">
      <dgm:prSet/>
      <dgm:spPr/>
      <dgm:t>
        <a:bodyPr/>
        <a:lstStyle/>
        <a:p>
          <a:endParaRPr lang="en-US"/>
        </a:p>
      </dgm:t>
    </dgm:pt>
    <dgm:pt modelId="{4BA12865-CA52-4F3E-91FF-0145410B78E1}" type="sibTrans" cxnId="{D02E326A-B6CE-49B9-A4B4-EE63578B1FAB}">
      <dgm:prSet/>
      <dgm:spPr/>
      <dgm:t>
        <a:bodyPr/>
        <a:lstStyle/>
        <a:p>
          <a:endParaRPr lang="en-US"/>
        </a:p>
      </dgm:t>
    </dgm:pt>
    <dgm:pt modelId="{48835F4F-595B-4C65-B6D4-8597F72B1355}">
      <dgm:prSet phldrT="[Text]" custT="1"/>
      <dgm:spPr>
        <a:solidFill>
          <a:schemeClr val="accent5"/>
        </a:solidFill>
      </dgm:spPr>
      <dgm:t>
        <a:bodyPr/>
        <a:lstStyle/>
        <a:p>
          <a:r>
            <a:rPr lang="mn-MN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 чадвар </a:t>
          </a:r>
          <a:endParaRPr lang="en-US" sz="20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60C7D1-A30D-4DA4-922B-7D0D129AD209}" type="parTrans" cxnId="{1274B49D-CAC6-41F4-9C0C-A797670F77E6}">
      <dgm:prSet/>
      <dgm:spPr/>
      <dgm:t>
        <a:bodyPr/>
        <a:lstStyle/>
        <a:p>
          <a:endParaRPr lang="en-US"/>
        </a:p>
      </dgm:t>
    </dgm:pt>
    <dgm:pt modelId="{5C101393-034B-44D0-B620-DECA67579566}" type="sibTrans" cxnId="{1274B49D-CAC6-41F4-9C0C-A797670F77E6}">
      <dgm:prSet/>
      <dgm:spPr/>
      <dgm:t>
        <a:bodyPr/>
        <a:lstStyle/>
        <a:p>
          <a:endParaRPr lang="en-US"/>
        </a:p>
      </dgm:t>
    </dgm:pt>
    <dgm:pt modelId="{D57332E7-1DE0-4B2F-9259-46019DC8F413}">
      <dgm:prSet phldrT="[Text]" custT="1"/>
      <dgm:spPr>
        <a:solidFill>
          <a:schemeClr val="accent5"/>
        </a:solidFill>
      </dgm:spPr>
      <dgm:t>
        <a:bodyPr/>
        <a:lstStyle/>
        <a:p>
          <a:r>
            <a:rPr lang="mn-MN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Хувийн шинж чанар</a:t>
          </a:r>
          <a:endParaRPr lang="en-US" sz="20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ECEE10-CA3B-489F-A445-B8444D46C885}" type="parTrans" cxnId="{16C43B55-7EBB-47E4-BDEB-24C5306F9AA0}">
      <dgm:prSet/>
      <dgm:spPr/>
      <dgm:t>
        <a:bodyPr/>
        <a:lstStyle/>
        <a:p>
          <a:endParaRPr lang="en-US"/>
        </a:p>
      </dgm:t>
    </dgm:pt>
    <dgm:pt modelId="{A629B4ED-DB73-4209-8EB7-9C3923FD497D}" type="sibTrans" cxnId="{16C43B55-7EBB-47E4-BDEB-24C5306F9AA0}">
      <dgm:prSet/>
      <dgm:spPr/>
      <dgm:t>
        <a:bodyPr/>
        <a:lstStyle/>
        <a:p>
          <a:endParaRPr lang="en-US"/>
        </a:p>
      </dgm:t>
    </dgm:pt>
    <dgm:pt modelId="{AB14742E-D6C4-45E5-93CD-DA3EA5F53372}">
      <dgm:prSet phldrT="[Text]" custT="1"/>
      <dgm:spPr>
        <a:solidFill>
          <a:schemeClr val="accent5"/>
        </a:solidFill>
      </dgm:spPr>
      <dgm:t>
        <a:bodyPr/>
        <a:lstStyle/>
        <a:p>
          <a:r>
            <a:rPr lang="mn-MN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Давуу тал</a:t>
          </a:r>
          <a:endParaRPr lang="en-US" sz="20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A38A66-73BF-4B5E-A0FD-90168FFCFE97}" type="parTrans" cxnId="{1108F284-A420-42EA-8C42-B5ED7A6A6BAF}">
      <dgm:prSet/>
      <dgm:spPr/>
      <dgm:t>
        <a:bodyPr/>
        <a:lstStyle/>
        <a:p>
          <a:endParaRPr lang="en-US"/>
        </a:p>
      </dgm:t>
    </dgm:pt>
    <dgm:pt modelId="{F7420B40-0C56-4666-864B-A9401DE8B874}" type="sibTrans" cxnId="{1108F284-A420-42EA-8C42-B5ED7A6A6BAF}">
      <dgm:prSet/>
      <dgm:spPr/>
      <dgm:t>
        <a:bodyPr/>
        <a:lstStyle/>
        <a:p>
          <a:endParaRPr lang="en-US"/>
        </a:p>
      </dgm:t>
    </dgm:pt>
    <dgm:pt modelId="{08762F67-F1A8-4C8C-9305-0433EE8CE9FD}">
      <dgm:prSet phldrT="[Text]" custT="1"/>
      <dgm:spPr>
        <a:solidFill>
          <a:schemeClr val="accent5"/>
        </a:solidFill>
      </dgm:spPr>
      <dgm:t>
        <a:bodyPr/>
        <a:lstStyle/>
        <a:p>
          <a:r>
            <a:rPr lang="mn-MN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Сул тал</a:t>
          </a:r>
          <a:endParaRPr lang="en-US" sz="20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A5C8F2-571E-4870-A0D1-35F8AC4AC232}" type="parTrans" cxnId="{32B3D1E2-4480-44D6-85F3-5EC468AAE158}">
      <dgm:prSet/>
      <dgm:spPr/>
      <dgm:t>
        <a:bodyPr/>
        <a:lstStyle/>
        <a:p>
          <a:endParaRPr lang="en-US"/>
        </a:p>
      </dgm:t>
    </dgm:pt>
    <dgm:pt modelId="{5BC0DC56-EC35-4C30-9B67-C21B5307F91E}" type="sibTrans" cxnId="{32B3D1E2-4480-44D6-85F3-5EC468AAE158}">
      <dgm:prSet/>
      <dgm:spPr/>
      <dgm:t>
        <a:bodyPr/>
        <a:lstStyle/>
        <a:p>
          <a:endParaRPr lang="en-US"/>
        </a:p>
      </dgm:t>
    </dgm:pt>
    <dgm:pt modelId="{2FF6A9BE-37A1-4B8E-A412-46522B571A34}">
      <dgm:prSet phldrT="[Text]" custT="1"/>
      <dgm:spPr>
        <a:solidFill>
          <a:schemeClr val="accent5"/>
        </a:solidFill>
      </dgm:spPr>
      <dgm:t>
        <a:bodyPr/>
        <a:lstStyle/>
        <a:p>
          <a:r>
            <a:rPr lang="mn-MN" sz="1800" b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  хэн бэ?</a:t>
          </a:r>
          <a:endParaRPr lang="en-US" sz="1800" b="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F1BA48-341C-4665-B30F-6E99949D3293}" type="parTrans" cxnId="{CA02D4E7-E2F8-48FD-AB9B-0747B9048F80}">
      <dgm:prSet/>
      <dgm:spPr/>
      <dgm:t>
        <a:bodyPr/>
        <a:lstStyle/>
        <a:p>
          <a:endParaRPr lang="en-US"/>
        </a:p>
      </dgm:t>
    </dgm:pt>
    <dgm:pt modelId="{5714E29A-5FC3-4911-A10A-AF7769D451DF}" type="sibTrans" cxnId="{CA02D4E7-E2F8-48FD-AB9B-0747B9048F80}">
      <dgm:prSet/>
      <dgm:spPr/>
      <dgm:t>
        <a:bodyPr/>
        <a:lstStyle/>
        <a:p>
          <a:endParaRPr lang="en-US"/>
        </a:p>
      </dgm:t>
    </dgm:pt>
    <dgm:pt modelId="{0A01D2D0-3F23-4C74-BEEA-FA9AC2614B8B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mn-MN" sz="20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Та өөрийн давуу талыг ашиглан учирч болох эрсдлийг багасгаж, сул талаа засаж чадна.</a:t>
          </a:r>
          <a:endParaRPr lang="en-US" sz="20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1A17F0-3C24-4694-8441-17CC9ED73AF5}" type="sibTrans" cxnId="{2179972F-5AF9-4161-876F-157F4A543B90}">
      <dgm:prSet/>
      <dgm:spPr/>
      <dgm:t>
        <a:bodyPr/>
        <a:lstStyle/>
        <a:p>
          <a:endParaRPr lang="en-US"/>
        </a:p>
      </dgm:t>
    </dgm:pt>
    <dgm:pt modelId="{9A908160-05CD-42AA-9AAB-5ECF9B268BCD}" type="parTrans" cxnId="{2179972F-5AF9-4161-876F-157F4A543B90}">
      <dgm:prSet/>
      <dgm:spPr/>
      <dgm:t>
        <a:bodyPr/>
        <a:lstStyle/>
        <a:p>
          <a:endParaRPr lang="en-US"/>
        </a:p>
      </dgm:t>
    </dgm:pt>
    <dgm:pt modelId="{75C123FE-F816-4764-A606-6F0C5EBF81FC}">
      <dgm:prSet/>
      <dgm:spPr/>
      <dgm:t>
        <a:bodyPr/>
        <a:lstStyle/>
        <a:p>
          <a:endParaRPr lang="en-US"/>
        </a:p>
      </dgm:t>
    </dgm:pt>
    <dgm:pt modelId="{C7C805D3-358D-4F6D-BAFA-5C22C1417A1E}" type="parTrans" cxnId="{AC8A79AE-AA2F-4CAA-B314-46691AA8FB73}">
      <dgm:prSet/>
      <dgm:spPr/>
      <dgm:t>
        <a:bodyPr/>
        <a:lstStyle/>
        <a:p>
          <a:endParaRPr lang="en-US"/>
        </a:p>
      </dgm:t>
    </dgm:pt>
    <dgm:pt modelId="{BF7C3626-80BA-48E7-B72A-D69C248177A8}" type="sibTrans" cxnId="{AC8A79AE-AA2F-4CAA-B314-46691AA8FB73}">
      <dgm:prSet/>
      <dgm:spPr/>
      <dgm:t>
        <a:bodyPr/>
        <a:lstStyle/>
        <a:p>
          <a:endParaRPr lang="en-US"/>
        </a:p>
      </dgm:t>
    </dgm:pt>
    <dgm:pt modelId="{C30FB8C7-D981-4E34-81C1-02B9D335103B}" type="pres">
      <dgm:prSet presAssocID="{993E6E56-FA81-49B6-81F0-C2156B94519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2424C68-D30A-4349-8E02-3444FAB35754}" type="pres">
      <dgm:prSet presAssocID="{0A01D2D0-3F23-4C74-BEEA-FA9AC2614B8B}" presName="Parent" presStyleLbl="node0" presStyleIdx="0" presStyleCnt="1" custScaleX="166355" custScaleY="152054" custLinFactX="84507" custLinFactNeighborX="100000" custLinFactNeighborY="1413">
        <dgm:presLayoutVars>
          <dgm:chMax val="6"/>
          <dgm:chPref val="6"/>
        </dgm:presLayoutVars>
      </dgm:prSet>
      <dgm:spPr/>
    </dgm:pt>
    <dgm:pt modelId="{4D272DF3-69C7-466A-AC59-3F2A7662AFF2}" type="pres">
      <dgm:prSet presAssocID="{C9F5CA4F-17C6-45C2-94C5-0B2242265927}" presName="Accent1" presStyleCnt="0"/>
      <dgm:spPr/>
    </dgm:pt>
    <dgm:pt modelId="{9D1B04EB-744C-4283-BD5B-C09BB1860658}" type="pres">
      <dgm:prSet presAssocID="{C9F5CA4F-17C6-45C2-94C5-0B2242265927}" presName="Accent" presStyleLbl="bgShp" presStyleIdx="0" presStyleCnt="6"/>
      <dgm:spPr/>
    </dgm:pt>
    <dgm:pt modelId="{21F85C6B-AB8F-4509-A52C-84E43BF56AD5}" type="pres">
      <dgm:prSet presAssocID="{C9F5CA4F-17C6-45C2-94C5-0B2242265927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CFF3B5A3-A735-4CA0-9843-3DA7B51BBB81}" type="pres">
      <dgm:prSet presAssocID="{48835F4F-595B-4C65-B6D4-8597F72B1355}" presName="Accent2" presStyleCnt="0"/>
      <dgm:spPr/>
    </dgm:pt>
    <dgm:pt modelId="{F4A7302C-92CA-4EC4-A89D-8DD74AC75F24}" type="pres">
      <dgm:prSet presAssocID="{48835F4F-595B-4C65-B6D4-8597F72B1355}" presName="Accent" presStyleLbl="bgShp" presStyleIdx="1" presStyleCnt="6"/>
      <dgm:spPr/>
    </dgm:pt>
    <dgm:pt modelId="{1D1C88A2-69C2-4FE9-9C9C-877536CC7FA6}" type="pres">
      <dgm:prSet presAssocID="{48835F4F-595B-4C65-B6D4-8597F72B1355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905F114D-897B-4FC9-8B53-35DFFB2E8BD8}" type="pres">
      <dgm:prSet presAssocID="{D57332E7-1DE0-4B2F-9259-46019DC8F413}" presName="Accent3" presStyleCnt="0"/>
      <dgm:spPr/>
    </dgm:pt>
    <dgm:pt modelId="{23DF6132-087E-4339-887E-ECDEB84E82E4}" type="pres">
      <dgm:prSet presAssocID="{D57332E7-1DE0-4B2F-9259-46019DC8F413}" presName="Accent" presStyleLbl="bgShp" presStyleIdx="2" presStyleCnt="6"/>
      <dgm:spPr/>
    </dgm:pt>
    <dgm:pt modelId="{79147C30-0557-4B5F-BB99-29B536A25263}" type="pres">
      <dgm:prSet presAssocID="{D57332E7-1DE0-4B2F-9259-46019DC8F413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1396E9E-A2DD-4A88-8A38-9A899585223F}" type="pres">
      <dgm:prSet presAssocID="{AB14742E-D6C4-45E5-93CD-DA3EA5F53372}" presName="Accent4" presStyleCnt="0"/>
      <dgm:spPr/>
    </dgm:pt>
    <dgm:pt modelId="{777F83E3-B3B4-453B-84BE-E8B45F167A80}" type="pres">
      <dgm:prSet presAssocID="{AB14742E-D6C4-45E5-93CD-DA3EA5F53372}" presName="Accent" presStyleLbl="bgShp" presStyleIdx="3" presStyleCnt="6"/>
      <dgm:spPr/>
    </dgm:pt>
    <dgm:pt modelId="{4D12B3FE-4DAF-47BF-A10D-E2770E720D9D}" type="pres">
      <dgm:prSet presAssocID="{AB14742E-D6C4-45E5-93CD-DA3EA5F53372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723A4944-CFE7-4A80-9B4D-A4DB69FC7229}" type="pres">
      <dgm:prSet presAssocID="{08762F67-F1A8-4C8C-9305-0433EE8CE9FD}" presName="Accent5" presStyleCnt="0"/>
      <dgm:spPr/>
    </dgm:pt>
    <dgm:pt modelId="{F76CE7AF-76C7-4076-A4B1-93CFD62ACF21}" type="pres">
      <dgm:prSet presAssocID="{08762F67-F1A8-4C8C-9305-0433EE8CE9FD}" presName="Accent" presStyleLbl="bgShp" presStyleIdx="4" presStyleCnt="6"/>
      <dgm:spPr/>
    </dgm:pt>
    <dgm:pt modelId="{099BCD8C-A6AA-4973-A1B0-ADC0E39BB650}" type="pres">
      <dgm:prSet presAssocID="{08762F67-F1A8-4C8C-9305-0433EE8CE9FD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2C5EF03A-3BE1-413A-8D95-8FF7036B4470}" type="pres">
      <dgm:prSet presAssocID="{2FF6A9BE-37A1-4B8E-A412-46522B571A34}" presName="Accent6" presStyleCnt="0"/>
      <dgm:spPr/>
    </dgm:pt>
    <dgm:pt modelId="{00D826E2-A49B-4E03-93F5-4C3491B2BDA4}" type="pres">
      <dgm:prSet presAssocID="{2FF6A9BE-37A1-4B8E-A412-46522B571A34}" presName="Accent" presStyleLbl="bgShp" presStyleIdx="5" presStyleCnt="6"/>
      <dgm:spPr/>
    </dgm:pt>
    <dgm:pt modelId="{765BD4F2-CA11-42D5-93A7-D9D35CB7A3F7}" type="pres">
      <dgm:prSet presAssocID="{2FF6A9BE-37A1-4B8E-A412-46522B571A34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A6811B25-8EA1-4C60-ADC8-3EAA510F4817}" type="presOf" srcId="{AB14742E-D6C4-45E5-93CD-DA3EA5F53372}" destId="{4D12B3FE-4DAF-47BF-A10D-E2770E720D9D}" srcOrd="0" destOrd="0" presId="urn:microsoft.com/office/officeart/2011/layout/HexagonRadial"/>
    <dgm:cxn modelId="{2179972F-5AF9-4161-876F-157F4A543B90}" srcId="{993E6E56-FA81-49B6-81F0-C2156B94519A}" destId="{0A01D2D0-3F23-4C74-BEEA-FA9AC2614B8B}" srcOrd="0" destOrd="0" parTransId="{9A908160-05CD-42AA-9AAB-5ECF9B268BCD}" sibTransId="{B01A17F0-3C24-4694-8441-17CC9ED73AF5}"/>
    <dgm:cxn modelId="{68637B3E-35F5-4D23-A0C3-55D5E610FFF5}" type="presOf" srcId="{0A01D2D0-3F23-4C74-BEEA-FA9AC2614B8B}" destId="{62424C68-D30A-4349-8E02-3444FAB35754}" srcOrd="0" destOrd="0" presId="urn:microsoft.com/office/officeart/2011/layout/HexagonRadial"/>
    <dgm:cxn modelId="{D02E326A-B6CE-49B9-A4B4-EE63578B1FAB}" srcId="{0A01D2D0-3F23-4C74-BEEA-FA9AC2614B8B}" destId="{C9F5CA4F-17C6-45C2-94C5-0B2242265927}" srcOrd="0" destOrd="0" parTransId="{09BCBDF5-C243-4E4B-B4B4-6BC86BC62D8F}" sibTransId="{4BA12865-CA52-4F3E-91FF-0145410B78E1}"/>
    <dgm:cxn modelId="{6DEAD44B-301A-4F6D-8DC8-7834B0C64376}" type="presOf" srcId="{08762F67-F1A8-4C8C-9305-0433EE8CE9FD}" destId="{099BCD8C-A6AA-4973-A1B0-ADC0E39BB650}" srcOrd="0" destOrd="0" presId="urn:microsoft.com/office/officeart/2011/layout/HexagonRadial"/>
    <dgm:cxn modelId="{16C43B55-7EBB-47E4-BDEB-24C5306F9AA0}" srcId="{0A01D2D0-3F23-4C74-BEEA-FA9AC2614B8B}" destId="{D57332E7-1DE0-4B2F-9259-46019DC8F413}" srcOrd="2" destOrd="0" parTransId="{16ECEE10-CA3B-489F-A445-B8444D46C885}" sibTransId="{A629B4ED-DB73-4209-8EB7-9C3923FD497D}"/>
    <dgm:cxn modelId="{F3C55D83-431D-4125-BC48-5826F4A8979A}" type="presOf" srcId="{D57332E7-1DE0-4B2F-9259-46019DC8F413}" destId="{79147C30-0557-4B5F-BB99-29B536A25263}" srcOrd="0" destOrd="0" presId="urn:microsoft.com/office/officeart/2011/layout/HexagonRadial"/>
    <dgm:cxn modelId="{1108F284-A420-42EA-8C42-B5ED7A6A6BAF}" srcId="{0A01D2D0-3F23-4C74-BEEA-FA9AC2614B8B}" destId="{AB14742E-D6C4-45E5-93CD-DA3EA5F53372}" srcOrd="3" destOrd="0" parTransId="{E1A38A66-73BF-4B5E-A0FD-90168FFCFE97}" sibTransId="{F7420B40-0C56-4666-864B-A9401DE8B874}"/>
    <dgm:cxn modelId="{1C878A93-347C-43A5-92BB-41397EF46DB6}" type="presOf" srcId="{C9F5CA4F-17C6-45C2-94C5-0B2242265927}" destId="{21F85C6B-AB8F-4509-A52C-84E43BF56AD5}" srcOrd="0" destOrd="0" presId="urn:microsoft.com/office/officeart/2011/layout/HexagonRadial"/>
    <dgm:cxn modelId="{1274B49D-CAC6-41F4-9C0C-A797670F77E6}" srcId="{0A01D2D0-3F23-4C74-BEEA-FA9AC2614B8B}" destId="{48835F4F-595B-4C65-B6D4-8597F72B1355}" srcOrd="1" destOrd="0" parTransId="{8060C7D1-A30D-4DA4-922B-7D0D129AD209}" sibTransId="{5C101393-034B-44D0-B620-DECA67579566}"/>
    <dgm:cxn modelId="{E926F2A5-9043-4984-A907-1198706C4AF1}" type="presOf" srcId="{993E6E56-FA81-49B6-81F0-C2156B94519A}" destId="{C30FB8C7-D981-4E34-81C1-02B9D335103B}" srcOrd="0" destOrd="0" presId="urn:microsoft.com/office/officeart/2011/layout/HexagonRadial"/>
    <dgm:cxn modelId="{BA6A94A6-7748-4E52-A0F1-F54647A6A013}" type="presOf" srcId="{48835F4F-595B-4C65-B6D4-8597F72B1355}" destId="{1D1C88A2-69C2-4FE9-9C9C-877536CC7FA6}" srcOrd="0" destOrd="0" presId="urn:microsoft.com/office/officeart/2011/layout/HexagonRadial"/>
    <dgm:cxn modelId="{AC8A79AE-AA2F-4CAA-B314-46691AA8FB73}" srcId="{993E6E56-FA81-49B6-81F0-C2156B94519A}" destId="{75C123FE-F816-4764-A606-6F0C5EBF81FC}" srcOrd="1" destOrd="0" parTransId="{C7C805D3-358D-4F6D-BAFA-5C22C1417A1E}" sibTransId="{BF7C3626-80BA-48E7-B72A-D69C248177A8}"/>
    <dgm:cxn modelId="{6859E2BA-A487-47DC-AAC1-14AAE13861A9}" type="presOf" srcId="{2FF6A9BE-37A1-4B8E-A412-46522B571A34}" destId="{765BD4F2-CA11-42D5-93A7-D9D35CB7A3F7}" srcOrd="0" destOrd="0" presId="urn:microsoft.com/office/officeart/2011/layout/HexagonRadial"/>
    <dgm:cxn modelId="{32B3D1E2-4480-44D6-85F3-5EC468AAE158}" srcId="{0A01D2D0-3F23-4C74-BEEA-FA9AC2614B8B}" destId="{08762F67-F1A8-4C8C-9305-0433EE8CE9FD}" srcOrd="4" destOrd="0" parTransId="{ECA5C8F2-571E-4870-A0D1-35F8AC4AC232}" sibTransId="{5BC0DC56-EC35-4C30-9B67-C21B5307F91E}"/>
    <dgm:cxn modelId="{CA02D4E7-E2F8-48FD-AB9B-0747B9048F80}" srcId="{0A01D2D0-3F23-4C74-BEEA-FA9AC2614B8B}" destId="{2FF6A9BE-37A1-4B8E-A412-46522B571A34}" srcOrd="5" destOrd="0" parTransId="{1AF1BA48-341C-4665-B30F-6E99949D3293}" sibTransId="{5714E29A-5FC3-4911-A10A-AF7769D451DF}"/>
    <dgm:cxn modelId="{1C2F7FC4-BAE6-4F03-9B56-7609FB04C708}" type="presParOf" srcId="{C30FB8C7-D981-4E34-81C1-02B9D335103B}" destId="{62424C68-D30A-4349-8E02-3444FAB35754}" srcOrd="0" destOrd="0" presId="urn:microsoft.com/office/officeart/2011/layout/HexagonRadial"/>
    <dgm:cxn modelId="{AD848380-D56A-458F-BDA2-79A06F1FF3CB}" type="presParOf" srcId="{C30FB8C7-D981-4E34-81C1-02B9D335103B}" destId="{4D272DF3-69C7-466A-AC59-3F2A7662AFF2}" srcOrd="1" destOrd="0" presId="urn:microsoft.com/office/officeart/2011/layout/HexagonRadial"/>
    <dgm:cxn modelId="{D14CDD66-597D-4854-9784-E43337894BC8}" type="presParOf" srcId="{4D272DF3-69C7-466A-AC59-3F2A7662AFF2}" destId="{9D1B04EB-744C-4283-BD5B-C09BB1860658}" srcOrd="0" destOrd="0" presId="urn:microsoft.com/office/officeart/2011/layout/HexagonRadial"/>
    <dgm:cxn modelId="{5A1C4A72-29AB-41B6-9125-0D73FE773292}" type="presParOf" srcId="{C30FB8C7-D981-4E34-81C1-02B9D335103B}" destId="{21F85C6B-AB8F-4509-A52C-84E43BF56AD5}" srcOrd="2" destOrd="0" presId="urn:microsoft.com/office/officeart/2011/layout/HexagonRadial"/>
    <dgm:cxn modelId="{788D2E28-2FD2-4712-9BB8-51BB52375423}" type="presParOf" srcId="{C30FB8C7-D981-4E34-81C1-02B9D335103B}" destId="{CFF3B5A3-A735-4CA0-9843-3DA7B51BBB81}" srcOrd="3" destOrd="0" presId="urn:microsoft.com/office/officeart/2011/layout/HexagonRadial"/>
    <dgm:cxn modelId="{DEECFAD0-62B3-40D3-A27F-22BAFD69FDA1}" type="presParOf" srcId="{CFF3B5A3-A735-4CA0-9843-3DA7B51BBB81}" destId="{F4A7302C-92CA-4EC4-A89D-8DD74AC75F24}" srcOrd="0" destOrd="0" presId="urn:microsoft.com/office/officeart/2011/layout/HexagonRadial"/>
    <dgm:cxn modelId="{550A6E4E-E25C-452A-85AA-5AC7FD74CF9D}" type="presParOf" srcId="{C30FB8C7-D981-4E34-81C1-02B9D335103B}" destId="{1D1C88A2-69C2-4FE9-9C9C-877536CC7FA6}" srcOrd="4" destOrd="0" presId="urn:microsoft.com/office/officeart/2011/layout/HexagonRadial"/>
    <dgm:cxn modelId="{E22B4014-1E07-46D8-97A2-3A50F99AF274}" type="presParOf" srcId="{C30FB8C7-D981-4E34-81C1-02B9D335103B}" destId="{905F114D-897B-4FC9-8B53-35DFFB2E8BD8}" srcOrd="5" destOrd="0" presId="urn:microsoft.com/office/officeart/2011/layout/HexagonRadial"/>
    <dgm:cxn modelId="{D679C8F6-F8BB-4D81-8162-A66345F7089A}" type="presParOf" srcId="{905F114D-897B-4FC9-8B53-35DFFB2E8BD8}" destId="{23DF6132-087E-4339-887E-ECDEB84E82E4}" srcOrd="0" destOrd="0" presId="urn:microsoft.com/office/officeart/2011/layout/HexagonRadial"/>
    <dgm:cxn modelId="{E0AAF822-A1BA-40D0-8113-FA5BC1719A98}" type="presParOf" srcId="{C30FB8C7-D981-4E34-81C1-02B9D335103B}" destId="{79147C30-0557-4B5F-BB99-29B536A25263}" srcOrd="6" destOrd="0" presId="urn:microsoft.com/office/officeart/2011/layout/HexagonRadial"/>
    <dgm:cxn modelId="{8C92C5C3-3B6D-4C74-B78C-BD73F6DF09E1}" type="presParOf" srcId="{C30FB8C7-D981-4E34-81C1-02B9D335103B}" destId="{C1396E9E-A2DD-4A88-8A38-9A899585223F}" srcOrd="7" destOrd="0" presId="urn:microsoft.com/office/officeart/2011/layout/HexagonRadial"/>
    <dgm:cxn modelId="{E45E1AC1-CA1A-47D7-B735-DA97900D0744}" type="presParOf" srcId="{C1396E9E-A2DD-4A88-8A38-9A899585223F}" destId="{777F83E3-B3B4-453B-84BE-E8B45F167A80}" srcOrd="0" destOrd="0" presId="urn:microsoft.com/office/officeart/2011/layout/HexagonRadial"/>
    <dgm:cxn modelId="{BD0DC905-EAAB-4865-A7BA-8677032EDBCB}" type="presParOf" srcId="{C30FB8C7-D981-4E34-81C1-02B9D335103B}" destId="{4D12B3FE-4DAF-47BF-A10D-E2770E720D9D}" srcOrd="8" destOrd="0" presId="urn:microsoft.com/office/officeart/2011/layout/HexagonRadial"/>
    <dgm:cxn modelId="{527989CE-7445-436A-B067-E5F200C79E9B}" type="presParOf" srcId="{C30FB8C7-D981-4E34-81C1-02B9D335103B}" destId="{723A4944-CFE7-4A80-9B4D-A4DB69FC7229}" srcOrd="9" destOrd="0" presId="urn:microsoft.com/office/officeart/2011/layout/HexagonRadial"/>
    <dgm:cxn modelId="{733ECFDF-538C-4AEE-BAD5-8D9F9C75E47D}" type="presParOf" srcId="{723A4944-CFE7-4A80-9B4D-A4DB69FC7229}" destId="{F76CE7AF-76C7-4076-A4B1-93CFD62ACF21}" srcOrd="0" destOrd="0" presId="urn:microsoft.com/office/officeart/2011/layout/HexagonRadial"/>
    <dgm:cxn modelId="{43BF4D97-BE79-42A5-995B-7F2FE9C5F440}" type="presParOf" srcId="{C30FB8C7-D981-4E34-81C1-02B9D335103B}" destId="{099BCD8C-A6AA-4973-A1B0-ADC0E39BB650}" srcOrd="10" destOrd="0" presId="urn:microsoft.com/office/officeart/2011/layout/HexagonRadial"/>
    <dgm:cxn modelId="{919C75F3-46D0-414B-989C-89554717A749}" type="presParOf" srcId="{C30FB8C7-D981-4E34-81C1-02B9D335103B}" destId="{2C5EF03A-3BE1-413A-8D95-8FF7036B4470}" srcOrd="11" destOrd="0" presId="urn:microsoft.com/office/officeart/2011/layout/HexagonRadial"/>
    <dgm:cxn modelId="{A9AE54C7-3256-465F-87D3-EE3687F0FE7A}" type="presParOf" srcId="{2C5EF03A-3BE1-413A-8D95-8FF7036B4470}" destId="{00D826E2-A49B-4E03-93F5-4C3491B2BDA4}" srcOrd="0" destOrd="0" presId="urn:microsoft.com/office/officeart/2011/layout/HexagonRadial"/>
    <dgm:cxn modelId="{E4B54D94-C26B-4B83-9CB9-3CE5C947F68A}" type="presParOf" srcId="{C30FB8C7-D981-4E34-81C1-02B9D335103B}" destId="{765BD4F2-CA11-42D5-93A7-D9D35CB7A3F7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424C68-D30A-4349-8E02-3444FAB35754}">
      <dsp:nvSpPr>
        <dsp:cNvPr id="0" name=""/>
        <dsp:cNvSpPr/>
      </dsp:nvSpPr>
      <dsp:spPr>
        <a:xfrm>
          <a:off x="7685978" y="1219200"/>
          <a:ext cx="3534471" cy="2794621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40000"/>
            <a:lumOff val="60000"/>
          </a:schemeClr>
        </a:solidFill>
        <a:ln>
          <a:solidFill>
            <a:schemeClr val="tx2">
              <a:lumMod val="75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0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Та өөрийн давуу талыг ашиглан учирч болох эрсдлийг багасгаж, сул талаа засаж чадна.</a:t>
          </a:r>
          <a:endParaRPr lang="en-US" sz="20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46658" y="1662516"/>
        <a:ext cx="2413111" cy="1907989"/>
      </dsp:txXfrm>
    </dsp:sp>
    <dsp:sp modelId="{F4A7302C-92CA-4EC4-A89D-8DD74AC75F24}">
      <dsp:nvSpPr>
        <dsp:cNvPr id="0" name=""/>
        <dsp:cNvSpPr/>
      </dsp:nvSpPr>
      <dsp:spPr>
        <a:xfrm>
          <a:off x="5878092" y="792266"/>
          <a:ext cx="801626" cy="690707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1F85C6B-AB8F-4509-A52C-84E43BF56AD5}">
      <dsp:nvSpPr>
        <dsp:cNvPr id="0" name=""/>
        <dsp:cNvSpPr/>
      </dsp:nvSpPr>
      <dsp:spPr>
        <a:xfrm>
          <a:off x="4743361" y="0"/>
          <a:ext cx="1741140" cy="1506291"/>
        </a:xfrm>
        <a:prstGeom prst="hexagon">
          <a:avLst>
            <a:gd name="adj" fmla="val 28570"/>
            <a:gd name="vf" fmla="val 115470"/>
          </a:avLst>
        </a:prstGeom>
        <a:solidFill>
          <a:schemeClr val="accent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Өөрийн үнэт зүйл</a:t>
          </a:r>
          <a:endParaRPr lang="en-US" sz="20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31905" y="249625"/>
        <a:ext cx="1164052" cy="1007041"/>
      </dsp:txXfrm>
    </dsp:sp>
    <dsp:sp modelId="{23DF6132-087E-4339-887E-ECDEB84E82E4}">
      <dsp:nvSpPr>
        <dsp:cNvPr id="0" name=""/>
        <dsp:cNvSpPr/>
      </dsp:nvSpPr>
      <dsp:spPr>
        <a:xfrm>
          <a:off x="6813653" y="2083521"/>
          <a:ext cx="801626" cy="690707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D1C88A2-69C2-4FE9-9C9C-877536CC7FA6}">
      <dsp:nvSpPr>
        <dsp:cNvPr id="0" name=""/>
        <dsp:cNvSpPr/>
      </dsp:nvSpPr>
      <dsp:spPr>
        <a:xfrm>
          <a:off x="6340189" y="926470"/>
          <a:ext cx="1741140" cy="1506291"/>
        </a:xfrm>
        <a:prstGeom prst="hexagon">
          <a:avLst>
            <a:gd name="adj" fmla="val 28570"/>
            <a:gd name="vf" fmla="val 115470"/>
          </a:avLst>
        </a:prstGeom>
        <a:solidFill>
          <a:schemeClr val="accent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 чадвар </a:t>
          </a:r>
          <a:endParaRPr lang="en-US" sz="20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28733" y="1176095"/>
        <a:ext cx="1164052" cy="1007041"/>
      </dsp:txXfrm>
    </dsp:sp>
    <dsp:sp modelId="{777F83E3-B3B4-453B-84BE-E8B45F167A80}">
      <dsp:nvSpPr>
        <dsp:cNvPr id="0" name=""/>
        <dsp:cNvSpPr/>
      </dsp:nvSpPr>
      <dsp:spPr>
        <a:xfrm>
          <a:off x="6163752" y="3541105"/>
          <a:ext cx="801626" cy="690707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9147C30-0557-4B5F-BB99-29B536A25263}">
      <dsp:nvSpPr>
        <dsp:cNvPr id="0" name=""/>
        <dsp:cNvSpPr/>
      </dsp:nvSpPr>
      <dsp:spPr>
        <a:xfrm>
          <a:off x="6340189" y="2747802"/>
          <a:ext cx="1741140" cy="1506291"/>
        </a:xfrm>
        <a:prstGeom prst="hexagon">
          <a:avLst>
            <a:gd name="adj" fmla="val 28570"/>
            <a:gd name="vf" fmla="val 115470"/>
          </a:avLst>
        </a:prstGeom>
        <a:solidFill>
          <a:schemeClr val="accent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Хувийн шинж чанар</a:t>
          </a:r>
          <a:endParaRPr lang="en-US" sz="20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28733" y="2997427"/>
        <a:ext cx="1164052" cy="1007041"/>
      </dsp:txXfrm>
    </dsp:sp>
    <dsp:sp modelId="{F76CE7AF-76C7-4076-A4B1-93CFD62ACF21}">
      <dsp:nvSpPr>
        <dsp:cNvPr id="0" name=""/>
        <dsp:cNvSpPr/>
      </dsp:nvSpPr>
      <dsp:spPr>
        <a:xfrm>
          <a:off x="4551603" y="3692408"/>
          <a:ext cx="801626" cy="690707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D12B3FE-4DAF-47BF-A10D-E2770E720D9D}">
      <dsp:nvSpPr>
        <dsp:cNvPr id="0" name=""/>
        <dsp:cNvSpPr/>
      </dsp:nvSpPr>
      <dsp:spPr>
        <a:xfrm>
          <a:off x="4743361" y="3675308"/>
          <a:ext cx="1741140" cy="1506291"/>
        </a:xfrm>
        <a:prstGeom prst="hexagon">
          <a:avLst>
            <a:gd name="adj" fmla="val 28570"/>
            <a:gd name="vf" fmla="val 115470"/>
          </a:avLst>
        </a:prstGeom>
        <a:solidFill>
          <a:schemeClr val="accent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Давуу тал</a:t>
          </a:r>
          <a:endParaRPr lang="en-US" sz="20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31905" y="3924933"/>
        <a:ext cx="1164052" cy="1007041"/>
      </dsp:txXfrm>
    </dsp:sp>
    <dsp:sp modelId="{00D826E2-A49B-4E03-93F5-4C3491B2BDA4}">
      <dsp:nvSpPr>
        <dsp:cNvPr id="0" name=""/>
        <dsp:cNvSpPr/>
      </dsp:nvSpPr>
      <dsp:spPr>
        <a:xfrm>
          <a:off x="3600722" y="2401671"/>
          <a:ext cx="801626" cy="690707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99BCD8C-A6AA-4973-A1B0-ADC0E39BB650}">
      <dsp:nvSpPr>
        <dsp:cNvPr id="0" name=""/>
        <dsp:cNvSpPr/>
      </dsp:nvSpPr>
      <dsp:spPr>
        <a:xfrm>
          <a:off x="3139119" y="2748838"/>
          <a:ext cx="1741140" cy="1506291"/>
        </a:xfrm>
        <a:prstGeom prst="hexagon">
          <a:avLst>
            <a:gd name="adj" fmla="val 28570"/>
            <a:gd name="vf" fmla="val 115470"/>
          </a:avLst>
        </a:prstGeom>
        <a:solidFill>
          <a:schemeClr val="accent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Сул тал</a:t>
          </a:r>
          <a:endParaRPr lang="en-US" sz="20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27663" y="2998463"/>
        <a:ext cx="1164052" cy="1007041"/>
      </dsp:txXfrm>
    </dsp:sp>
    <dsp:sp modelId="{765BD4F2-CA11-42D5-93A7-D9D35CB7A3F7}">
      <dsp:nvSpPr>
        <dsp:cNvPr id="0" name=""/>
        <dsp:cNvSpPr/>
      </dsp:nvSpPr>
      <dsp:spPr>
        <a:xfrm>
          <a:off x="3139119" y="924397"/>
          <a:ext cx="1741140" cy="1506291"/>
        </a:xfrm>
        <a:prstGeom prst="hexagon">
          <a:avLst>
            <a:gd name="adj" fmla="val 28570"/>
            <a:gd name="vf" fmla="val 115470"/>
          </a:avLst>
        </a:prstGeom>
        <a:solidFill>
          <a:schemeClr val="accent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800" b="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  хэн бэ?</a:t>
          </a:r>
          <a:endParaRPr lang="en-US" sz="1800" b="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27663" y="1174022"/>
        <a:ext cx="1164052" cy="1007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469900" y="3725863"/>
            <a:ext cx="5399088" cy="10795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altLang="zh-CN" noProof="0"/>
              <a:t>Click to edit Master title style</a:t>
            </a:r>
            <a:endParaRPr lang="zh-CN" noProof="0"/>
          </a:p>
        </p:txBody>
      </p:sp>
      <p:sp>
        <p:nvSpPr>
          <p:cNvPr id="2052" name="Rectangle 31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805363"/>
            <a:ext cx="5400675" cy="600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  <a:endParaRPr lang="zh-CN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2240D-819C-4235-A19E-70F5F9A85747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940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196850"/>
            <a:ext cx="2051050" cy="59293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96850"/>
            <a:ext cx="6003925" cy="59293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1A0F6-EC81-40AB-ABCD-83628E785199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5566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9E3A9F-4DCF-42CC-A999-53D9C708E7E2}" type="datetime1">
              <a:rPr lang="zh-CN" altLang="en-US"/>
              <a:pPr/>
              <a:t>2019/11/30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08B6E-6723-40DB-A34E-7095642F8AA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27999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81B8FC-B17A-4D4E-8FFE-AE864A642E4B}" type="datetime1">
              <a:rPr lang="zh-CN" altLang="en-US"/>
              <a:pPr/>
              <a:t>2019/11/30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1E0A2-4E5A-466B-ADA4-2E53727818B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82346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9B27BF-D13A-4280-A013-409FC9ECFF07}" type="datetime1">
              <a:rPr lang="zh-CN" altLang="en-US"/>
              <a:pPr/>
              <a:t>2019/11/30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EB35B-EAD6-4A3F-8E05-67E027489B4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88302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CDB9C9-3F38-4539-B5F8-706EFF209D37}" type="datetime1">
              <a:rPr lang="zh-CN" altLang="en-US"/>
              <a:pPr/>
              <a:t>2019/11/30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E6F54-9D3F-48C9-9C41-FE84C39C216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77788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47D9D5-3DD0-459B-A6CB-E0E54F9E5208}" type="datetime1">
              <a:rPr lang="zh-CN" altLang="en-US"/>
              <a:pPr/>
              <a:t>2019/11/30</a:t>
            </a:fld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C37B5-EF98-4CA6-908B-3E298496C4A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8167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EC8C47-A888-4C29-9AF5-8EBDC950EBC9}" type="datetime1">
              <a:rPr lang="zh-CN" altLang="en-US"/>
              <a:pPr/>
              <a:t>2019/11/30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B7CB9-528A-4A84-A24D-5497E6F3578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28772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DE6DBF-54B1-4CCD-8ABD-3591BC161E60}" type="datetime1">
              <a:rPr lang="zh-CN" altLang="en-US"/>
              <a:pPr/>
              <a:t>2019/11/30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9FE14-9B61-483F-AB15-439B7AA6BDE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73407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E014A4-3EAA-4A36-A5B0-3D1DFED01D26}" type="datetime1">
              <a:rPr lang="zh-CN" altLang="en-US"/>
              <a:pPr/>
              <a:t>2019/11/30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DB8F0-D8A4-4C7F-A8AE-E087675EB46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2663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42C02-4E4E-4FA7-8FBE-E07D2726D21A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9878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7893D7-DDD2-4A5C-839B-F01F29FF9DF1}" type="datetime1">
              <a:rPr lang="zh-CN" altLang="en-US"/>
              <a:pPr/>
              <a:t>2019/11/30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D1A3C-B1D1-40CD-88F9-6A27A1EE7B8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07944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1B45D1-84A7-48BE-BC24-69EB344E8979}" type="datetime1">
              <a:rPr lang="zh-CN" altLang="en-US"/>
              <a:pPr/>
              <a:t>2019/11/30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DC56E-1460-4F22-AD18-85BADFF53A4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17414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DA89BE-0258-40D0-B1BB-F20F4A6D5784}" type="datetime1">
              <a:rPr lang="zh-CN" altLang="en-US"/>
              <a:pPr/>
              <a:t>2019/11/30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70A84-53CC-4D6C-9651-83925C47492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54638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01396-482C-4A90-99CB-FB2AA9FB4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BA7AE-6A1B-4A87-A5D7-451A9909A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7BEED-DCCA-4027-88EA-C6DA26145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30016-BF3D-4CCB-9CA5-67AAE0E3B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606F9-F936-486E-A11D-D042EE0FF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555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7E6F0-0EA4-45EC-B222-D3DC7BC39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60298-FEE4-40D7-98F8-7D57DA90D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3076D-CEBD-4E89-87A0-EE59F0E71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F165B-F1AB-4C4C-8A91-FD0D1B187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C9338-75D9-4BEE-96E8-FB89DB74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D42C02-4E4E-4FA7-8FBE-E07D2726D21A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49918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884F4-C81C-4046-80CD-AC301015D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EC690-2068-488C-8AB6-0EE04D2DB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76E75-3481-4F54-B86E-9C1543E11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A4544-7EDF-42E2-A713-560D747B1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FD4A3-AF13-4BE8-902E-5A7569AB6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3A3EC-0525-4F54-80FF-D582AB16758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6696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140D2-0953-422A-A497-90A82CA7E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E5FA1-3DE5-482F-A383-1FFB7D7E0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758C71-9EE3-409B-89B3-5702A8FDA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74FBF2-333B-4CBC-B30E-58B6BA8BB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74C502-31A8-4F09-847C-E73296890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AA744-2B01-4C23-B280-C59879BAA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FD1D3-8E13-49D2-B6EC-181430B2336E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21521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61A40-F3A0-45D2-BC39-C6B5948B8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87324-43BC-4D8B-AB6B-D5E148942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570BA-FC7D-4669-9589-64BD5E813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5BF77A-DE58-4F54-9462-9E62F9837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3F0CDC-7D97-4793-9859-C479FD9400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AB0B15-16AD-4D9C-9088-59B02E5F7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11/30/2019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8357CF-094B-42F3-823A-859078E06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4B4718-466C-404D-AEAD-E7975941E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831E9-33BC-48E5-BA4B-E662F37D2F5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14467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CEB2D-5A7F-46DA-B36B-49D76428C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5621EF-6E87-4A37-969A-E60650477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11/30/2019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1A6370-2927-4C07-89BF-F6AB8651A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0002E1-F7DA-4985-8B2A-A5C3686A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D65DE-7F03-4182-82CF-E17A289E3576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1397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749E18-D5DB-4149-8720-27E50EDCA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11/30/2019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AE953D-BCE4-4881-8B8D-5057F2CB6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A8380-8E4C-40D4-B9A8-AFBDF392F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07E8D-9C87-41EA-8A60-7B08834603F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155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3A3EC-0525-4F54-80FF-D582AB16758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6407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0DD22-7190-475D-B13A-B9A43A1A1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208E2-FC95-4939-9E47-9E9284FBE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1908B-7BD4-4ACB-96D7-006A00407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2EC01-09CD-4EAC-9949-AB23459B4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564FD9-EEF2-43F8-A71A-F29DED21A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61015F-90DB-4CA5-8A5A-9F8BDE7FC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CFEAAE-A076-41D3-9BE8-9507464755DA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8566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66AE4-4CA6-482D-AEB6-A689B60E7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9E5AB1-FF2E-449E-8F90-E5D915AAA1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6E56B9-9272-4EDE-8F78-3F74300A5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6B193-9CCD-4C9B-AC37-83EABC776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60B8E7-5712-4889-8055-93BAD20CF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EDE794-38E6-4EFF-B0F1-32C563D28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110A1-6DAE-4DE3-8689-FB02DD3FB1F3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07916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8E2A1-A4AD-4B90-99B9-544088579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22A33D-F8E4-4E09-8B27-83B710EB3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1720A-AFC2-42CE-B7DF-BF803CCCB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C9638-0DB6-4DD5-8BF0-F66EB0CE8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21380-CA19-4C4C-8665-F8BF44FDB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2240D-819C-4235-A19E-70F5F9A85747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567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7219C2-C420-4BB8-8CE7-17BE2BDFBF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5B7E5C-5E47-46B7-B99D-566C2F661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D9AF1-D98F-4A13-842D-296E0A092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8A4E4-ED87-4F02-8F88-B74E03DBF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664D4-6D5C-446E-BA9A-68275FDE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1A0F6-EC81-40AB-ABCD-83628E785199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744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027487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27488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EA4B6-7FFD-4EE3-AB4E-4F2AEF9B211D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820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831E9-33BC-48E5-BA4B-E662F37D2F5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143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D65DE-7F03-4182-82CF-E17A289E3576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558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07E8D-9C87-41EA-8A60-7B08834603F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9487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FEAAE-A076-41D3-9BE8-9507464755DA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8873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110A1-6DAE-4DE3-8689-FB02DD3FB1F3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174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g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20737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/>
              <a:t>マスタ　テキストの書式設定</a:t>
            </a:r>
          </a:p>
          <a:p>
            <a:pPr lvl="1"/>
            <a:r>
              <a:rPr lang="zh-CN"/>
              <a:t>第</a:t>
            </a:r>
            <a:r>
              <a:rPr lang="en-US" altLang="zh-CN"/>
              <a:t>2</a:t>
            </a:r>
            <a:r>
              <a:rPr lang="zh-CN"/>
              <a:t>レベル</a:t>
            </a:r>
          </a:p>
          <a:p>
            <a:pPr lvl="2"/>
            <a:r>
              <a:rPr lang="zh-CN"/>
              <a:t>第</a:t>
            </a:r>
            <a:r>
              <a:rPr lang="en-US" altLang="zh-CN"/>
              <a:t>3</a:t>
            </a:r>
            <a:r>
              <a:rPr lang="zh-CN"/>
              <a:t>レベル</a:t>
            </a:r>
          </a:p>
          <a:p>
            <a:pPr lvl="3"/>
            <a:r>
              <a:rPr lang="zh-CN"/>
              <a:t>第</a:t>
            </a:r>
            <a:r>
              <a:rPr lang="en-US" altLang="zh-CN"/>
              <a:t>4</a:t>
            </a:r>
            <a:r>
              <a:rPr lang="zh-CN"/>
              <a:t>レベル</a:t>
            </a:r>
          </a:p>
          <a:p>
            <a:pPr lvl="4"/>
            <a:r>
              <a:rPr lang="zh-CN"/>
              <a:t>第</a:t>
            </a:r>
            <a:r>
              <a:rPr lang="en-US" altLang="zh-CN"/>
              <a:t>5</a:t>
            </a:r>
            <a:r>
              <a:rPr lang="zh-CN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8313" y="6524625"/>
            <a:ext cx="1439862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ea typeface="+mn-ea"/>
              </a:defRPr>
            </a:lvl1pPr>
          </a:lstStyle>
          <a:p>
            <a:pPr>
              <a:defRPr/>
            </a:pPr>
            <a:fld id="{E24FD1D3-8E13-49D2-B6EC-181430B2336E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29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96850"/>
            <a:ext cx="58324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/>
              <a:t>マスタ　タイトルの書式設定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MS PGothic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MS PGothic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MS PGothic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fld id="{5A4B1FE8-9A50-4C29-AF6B-82BEF69A07FE}" type="datetime1">
              <a:rPr lang="zh-CN" altLang="en-US"/>
              <a:pPr/>
              <a:t>2019/11/30</a:t>
            </a:fld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fld id="{6F17ED06-4725-43CC-9283-8AEA4DFF163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E8E5D5-41A0-46E2-B44F-A4A74DFC0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4B818-32B1-4896-BC7C-839C84274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7E067-D353-45DB-B123-B67FD5A8A2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88917-8623-4162-9150-C2CD022C2F3D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B6DA9-5697-41AD-A70C-B97A0FFA58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68926-7B3B-4BEC-B9C5-01BFD4376D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24FD1D3-8E13-49D2-B6EC-181430B2336E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8783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886200"/>
            <a:ext cx="2286000" cy="30861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447800" y="1371600"/>
            <a:ext cx="5562600" cy="32004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mn-MN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Ажлын байрны талаар </a:t>
            </a:r>
            <a:br>
              <a:rPr lang="mn-MN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мэдээлэл  хайх 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671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8432" y="1371600"/>
            <a:ext cx="83271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Харилцаа  холбоо  тогтоох, мэдээллийг  ашиглах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4911"/>
            <a:ext cx="4876799" cy="361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04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9B4CE40-1B1B-4C02-8337-E0B7AF3B432D}"/>
              </a:ext>
            </a:extLst>
          </p:cNvPr>
          <p:cNvGrpSpPr/>
          <p:nvPr/>
        </p:nvGrpSpPr>
        <p:grpSpPr>
          <a:xfrm flipH="1">
            <a:off x="4327266" y="2535172"/>
            <a:ext cx="4473383" cy="914152"/>
            <a:chOff x="727575" y="1830146"/>
            <a:chExt cx="2535694" cy="921655"/>
          </a:xfrm>
          <a:solidFill>
            <a:srgbClr val="00B0F0"/>
          </a:solidFill>
        </p:grpSpPr>
        <p:sp>
          <p:nvSpPr>
            <p:cNvPr id="5" name="Pentagon 4">
              <a:extLst>
                <a:ext uri="{FF2B5EF4-FFF2-40B4-BE49-F238E27FC236}">
                  <a16:creationId xmlns:a16="http://schemas.microsoft.com/office/drawing/2014/main" id="{A3F22070-3503-41C0-97D0-D1A0DA652E3A}"/>
                </a:ext>
              </a:extLst>
            </p:cNvPr>
            <p:cNvSpPr/>
            <p:nvPr/>
          </p:nvSpPr>
          <p:spPr>
            <a:xfrm rot="10800000" flipH="1">
              <a:off x="808731" y="1887748"/>
              <a:ext cx="2454538" cy="864053"/>
            </a:xfrm>
            <a:prstGeom prst="homePlate">
              <a:avLst>
                <a:gd name="adj" fmla="val 21254"/>
              </a:avLst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Pentagon 5">
              <a:extLst>
                <a:ext uri="{FF2B5EF4-FFF2-40B4-BE49-F238E27FC236}">
                  <a16:creationId xmlns:a16="http://schemas.microsoft.com/office/drawing/2014/main" id="{40A39B51-8AB0-4799-ADC9-3E8A907777D9}"/>
                </a:ext>
              </a:extLst>
            </p:cNvPr>
            <p:cNvSpPr/>
            <p:nvPr/>
          </p:nvSpPr>
          <p:spPr>
            <a:xfrm rot="10800000" flipH="1">
              <a:off x="727575" y="1830146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9B4CE40-1B1B-4C02-8337-E0B7AF3B432D}"/>
              </a:ext>
            </a:extLst>
          </p:cNvPr>
          <p:cNvGrpSpPr/>
          <p:nvPr/>
        </p:nvGrpSpPr>
        <p:grpSpPr>
          <a:xfrm flipH="1">
            <a:off x="4387917" y="3567400"/>
            <a:ext cx="4443216" cy="855815"/>
            <a:chOff x="727575" y="1830146"/>
            <a:chExt cx="2535694" cy="921655"/>
          </a:xfrm>
          <a:solidFill>
            <a:srgbClr val="00B0F0"/>
          </a:solidFill>
        </p:grpSpPr>
        <p:sp>
          <p:nvSpPr>
            <p:cNvPr id="8" name="Pentagon 7">
              <a:extLst>
                <a:ext uri="{FF2B5EF4-FFF2-40B4-BE49-F238E27FC236}">
                  <a16:creationId xmlns:a16="http://schemas.microsoft.com/office/drawing/2014/main" id="{A3F22070-3503-41C0-97D0-D1A0DA652E3A}"/>
                </a:ext>
              </a:extLst>
            </p:cNvPr>
            <p:cNvSpPr/>
            <p:nvPr/>
          </p:nvSpPr>
          <p:spPr>
            <a:xfrm rot="10800000" flipH="1">
              <a:off x="808731" y="1887748"/>
              <a:ext cx="2454538" cy="864053"/>
            </a:xfrm>
            <a:prstGeom prst="homePlate">
              <a:avLst>
                <a:gd name="adj" fmla="val 21254"/>
              </a:avLst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Pentagon 8">
              <a:extLst>
                <a:ext uri="{FF2B5EF4-FFF2-40B4-BE49-F238E27FC236}">
                  <a16:creationId xmlns:a16="http://schemas.microsoft.com/office/drawing/2014/main" id="{40A39B51-8AB0-4799-ADC9-3E8A907777D9}"/>
                </a:ext>
              </a:extLst>
            </p:cNvPr>
            <p:cNvSpPr/>
            <p:nvPr/>
          </p:nvSpPr>
          <p:spPr>
            <a:xfrm rot="10800000" flipH="1">
              <a:off x="727575" y="1830146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B4CE40-1B1B-4C02-8337-E0B7AF3B432D}"/>
              </a:ext>
            </a:extLst>
          </p:cNvPr>
          <p:cNvGrpSpPr/>
          <p:nvPr/>
        </p:nvGrpSpPr>
        <p:grpSpPr>
          <a:xfrm flipH="1">
            <a:off x="4378508" y="4525667"/>
            <a:ext cx="4422141" cy="834408"/>
            <a:chOff x="727575" y="1830146"/>
            <a:chExt cx="2535694" cy="921655"/>
          </a:xfrm>
          <a:solidFill>
            <a:srgbClr val="00B0F0"/>
          </a:solidFill>
        </p:grpSpPr>
        <p:sp>
          <p:nvSpPr>
            <p:cNvPr id="11" name="Pentagon 10">
              <a:extLst>
                <a:ext uri="{FF2B5EF4-FFF2-40B4-BE49-F238E27FC236}">
                  <a16:creationId xmlns:a16="http://schemas.microsoft.com/office/drawing/2014/main" id="{A3F22070-3503-41C0-97D0-D1A0DA652E3A}"/>
                </a:ext>
              </a:extLst>
            </p:cNvPr>
            <p:cNvSpPr/>
            <p:nvPr/>
          </p:nvSpPr>
          <p:spPr>
            <a:xfrm rot="10800000" flipH="1">
              <a:off x="808731" y="1887748"/>
              <a:ext cx="2454538" cy="864053"/>
            </a:xfrm>
            <a:prstGeom prst="homePlate">
              <a:avLst>
                <a:gd name="adj" fmla="val 21254"/>
              </a:avLst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Pentagon 11">
              <a:extLst>
                <a:ext uri="{FF2B5EF4-FFF2-40B4-BE49-F238E27FC236}">
                  <a16:creationId xmlns:a16="http://schemas.microsoft.com/office/drawing/2014/main" id="{40A39B51-8AB0-4799-ADC9-3E8A907777D9}"/>
                </a:ext>
              </a:extLst>
            </p:cNvPr>
            <p:cNvSpPr/>
            <p:nvPr/>
          </p:nvSpPr>
          <p:spPr>
            <a:xfrm rot="10800000" flipH="1">
              <a:off x="727575" y="1830146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B4CE40-1B1B-4C02-8337-E0B7AF3B432D}"/>
              </a:ext>
            </a:extLst>
          </p:cNvPr>
          <p:cNvGrpSpPr/>
          <p:nvPr/>
        </p:nvGrpSpPr>
        <p:grpSpPr>
          <a:xfrm flipH="1">
            <a:off x="533399" y="5470522"/>
            <a:ext cx="8328213" cy="854077"/>
            <a:chOff x="727575" y="1830146"/>
            <a:chExt cx="2535694" cy="921655"/>
          </a:xfrm>
          <a:solidFill>
            <a:srgbClr val="00B0F0"/>
          </a:solidFill>
        </p:grpSpPr>
        <p:sp>
          <p:nvSpPr>
            <p:cNvPr id="14" name="Pentagon 13">
              <a:extLst>
                <a:ext uri="{FF2B5EF4-FFF2-40B4-BE49-F238E27FC236}">
                  <a16:creationId xmlns:a16="http://schemas.microsoft.com/office/drawing/2014/main" id="{A3F22070-3503-41C0-97D0-D1A0DA652E3A}"/>
                </a:ext>
              </a:extLst>
            </p:cNvPr>
            <p:cNvSpPr/>
            <p:nvPr/>
          </p:nvSpPr>
          <p:spPr>
            <a:xfrm rot="10800000" flipH="1">
              <a:off x="808731" y="1887748"/>
              <a:ext cx="2454538" cy="864053"/>
            </a:xfrm>
            <a:prstGeom prst="homePlate">
              <a:avLst>
                <a:gd name="adj" fmla="val 21254"/>
              </a:avLst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Pentagon 14">
              <a:extLst>
                <a:ext uri="{FF2B5EF4-FFF2-40B4-BE49-F238E27FC236}">
                  <a16:creationId xmlns:a16="http://schemas.microsoft.com/office/drawing/2014/main" id="{40A39B51-8AB0-4799-ADC9-3E8A907777D9}"/>
                </a:ext>
              </a:extLst>
            </p:cNvPr>
            <p:cNvSpPr/>
            <p:nvPr/>
          </p:nvSpPr>
          <p:spPr>
            <a:xfrm rot="10800000" flipH="1">
              <a:off x="727575" y="1830146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B4CE40-1B1B-4C02-8337-E0B7AF3B432D}"/>
              </a:ext>
            </a:extLst>
          </p:cNvPr>
          <p:cNvGrpSpPr/>
          <p:nvPr/>
        </p:nvGrpSpPr>
        <p:grpSpPr>
          <a:xfrm flipH="1">
            <a:off x="4327266" y="1600200"/>
            <a:ext cx="4473384" cy="853156"/>
            <a:chOff x="727575" y="1830146"/>
            <a:chExt cx="2535694" cy="921655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7" name="Pentagon 16">
              <a:extLst>
                <a:ext uri="{FF2B5EF4-FFF2-40B4-BE49-F238E27FC236}">
                  <a16:creationId xmlns:a16="http://schemas.microsoft.com/office/drawing/2014/main" id="{A3F22070-3503-41C0-97D0-D1A0DA652E3A}"/>
                </a:ext>
              </a:extLst>
            </p:cNvPr>
            <p:cNvSpPr/>
            <p:nvPr/>
          </p:nvSpPr>
          <p:spPr>
            <a:xfrm rot="10800000" flipH="1">
              <a:off x="808731" y="1887748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rgbClr val="00B0F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Pentagon 17">
              <a:extLst>
                <a:ext uri="{FF2B5EF4-FFF2-40B4-BE49-F238E27FC236}">
                  <a16:creationId xmlns:a16="http://schemas.microsoft.com/office/drawing/2014/main" id="{40A39B51-8AB0-4799-ADC9-3E8A907777D9}"/>
                </a:ext>
              </a:extLst>
            </p:cNvPr>
            <p:cNvSpPr/>
            <p:nvPr/>
          </p:nvSpPr>
          <p:spPr>
            <a:xfrm rot="10800000" flipH="1">
              <a:off x="727575" y="1830146"/>
              <a:ext cx="2454538" cy="864053"/>
            </a:xfrm>
            <a:prstGeom prst="homePlate">
              <a:avLst>
                <a:gd name="adj" fmla="val 212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Oval 3">
            <a:extLst>
              <a:ext uri="{FF2B5EF4-FFF2-40B4-BE49-F238E27FC236}">
                <a16:creationId xmlns:a16="http://schemas.microsoft.com/office/drawing/2014/main" id="{BA0D5290-377F-431E-AB0F-17E010BB900C}"/>
              </a:ext>
            </a:extLst>
          </p:cNvPr>
          <p:cNvSpPr/>
          <p:nvPr/>
        </p:nvSpPr>
        <p:spPr>
          <a:xfrm>
            <a:off x="609600" y="1665939"/>
            <a:ext cx="3581400" cy="334129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Block Arc 4">
            <a:extLst>
              <a:ext uri="{FF2B5EF4-FFF2-40B4-BE49-F238E27FC236}">
                <a16:creationId xmlns:a16="http://schemas.microsoft.com/office/drawing/2014/main" id="{F650A071-3566-474A-86A4-5ABEBAAAD658}"/>
              </a:ext>
            </a:extLst>
          </p:cNvPr>
          <p:cNvSpPr/>
          <p:nvPr/>
        </p:nvSpPr>
        <p:spPr>
          <a:xfrm rot="5400000">
            <a:off x="1014620" y="1909262"/>
            <a:ext cx="2756116" cy="2876551"/>
          </a:xfrm>
          <a:prstGeom prst="blockArc">
            <a:avLst>
              <a:gd name="adj1" fmla="val 10800000"/>
              <a:gd name="adj2" fmla="val 21591085"/>
              <a:gd name="adj3" fmla="val 25572"/>
            </a:avLst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Block Arc 5">
            <a:extLst>
              <a:ext uri="{FF2B5EF4-FFF2-40B4-BE49-F238E27FC236}">
                <a16:creationId xmlns:a16="http://schemas.microsoft.com/office/drawing/2014/main" id="{F993B684-60CE-4893-B635-1FD234E2BAED}"/>
              </a:ext>
            </a:extLst>
          </p:cNvPr>
          <p:cNvSpPr/>
          <p:nvPr/>
        </p:nvSpPr>
        <p:spPr>
          <a:xfrm>
            <a:off x="954401" y="1975818"/>
            <a:ext cx="2624519" cy="2743437"/>
          </a:xfrm>
          <a:prstGeom prst="blockArc">
            <a:avLst>
              <a:gd name="adj1" fmla="val 5394577"/>
              <a:gd name="adj2" fmla="val 16208807"/>
              <a:gd name="adj3" fmla="val 25571"/>
            </a:avLst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31AA35-1956-4722-9D56-C9BE4F09B93E}"/>
              </a:ext>
            </a:extLst>
          </p:cNvPr>
          <p:cNvSpPr txBox="1"/>
          <p:nvPr/>
        </p:nvSpPr>
        <p:spPr>
          <a:xfrm rot="16200000">
            <a:off x="2093627" y="1425978"/>
            <a:ext cx="2300361" cy="374441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910682"/>
              </a:avLst>
            </a:prstTxWarp>
            <a:spAutoFit/>
          </a:bodyPr>
          <a:lstStyle/>
          <a:p>
            <a:pPr algn="ctr"/>
            <a:r>
              <a:rPr lang="mn-MN" altLang="ko-KR" sz="2800" b="1" dirty="0">
                <a:latin typeface="Arial" pitchFamily="34" charset="0"/>
                <a:cs typeface="Arial" pitchFamily="34" charset="0"/>
              </a:rPr>
              <a:t>ХАРИЛЦАА</a:t>
            </a:r>
            <a:r>
              <a:rPr lang="mn-MN" altLang="ko-KR" b="1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83450" y="2781876"/>
            <a:ext cx="957500" cy="915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  <a:p>
            <a:pPr algn="ctr"/>
            <a:r>
              <a:rPr lang="mn-MN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зарчим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74054" y="2640515"/>
            <a:ext cx="408547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mn-MN" dirty="0">
                <a:latin typeface="Arial" pitchFamily="34" charset="0"/>
                <a:cs typeface="Arial" pitchFamily="34" charset="0"/>
              </a:rPr>
              <a:t>Байгууллага, аж ахуйн нэгжийн амжилтыг дурьдах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57574" y="349988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mn-MN" dirty="0">
                <a:latin typeface="Arial" pitchFamily="34" charset="0"/>
                <a:cs typeface="Arial" pitchFamily="34" charset="0"/>
              </a:rPr>
              <a:t>Бусдыг сонирхох: Байгууллагын үйл ажиллагаа,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ажил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мэргэжлийн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талаар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сонирхон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ярилцах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72000" y="166226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mn-MN" dirty="0">
                <a:latin typeface="Arial" pitchFamily="34" charset="0"/>
                <a:cs typeface="Arial" pitchFamily="34" charset="0"/>
              </a:rPr>
              <a:t>Бага ярьж их с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онсо</a:t>
            </a:r>
            <a:r>
              <a:rPr lang="mn-MN" dirty="0">
                <a:latin typeface="Arial" pitchFamily="34" charset="0"/>
                <a:cs typeface="Arial" pitchFamily="34" charset="0"/>
              </a:rPr>
              <a:t>х:Х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үний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ярьж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 err="1">
                <a:latin typeface="Arial" pitchFamily="34" charset="0"/>
                <a:cs typeface="Arial" pitchFamily="34" charset="0"/>
              </a:rPr>
              <a:t>байгааг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сайн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сонсож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сур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57574" y="4702558"/>
            <a:ext cx="3870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dirty="0">
                <a:latin typeface="Arial" pitchFamily="34" charset="0"/>
                <a:cs typeface="Arial" pitchFamily="34" charset="0"/>
              </a:rPr>
              <a:t>Өөрийн хүсэл зорилгоо хуваалцах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03406" y="5523900"/>
            <a:ext cx="75242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mn-MN" dirty="0">
                <a:latin typeface="Arial" pitchFamily="34" charset="0"/>
                <a:cs typeface="Arial" pitchFamily="34" charset="0"/>
              </a:rPr>
              <a:t>Бусдаас дэмжлэг, тусламж хүсэх: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Бусдаас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тусламж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гуйж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чадвал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та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хүмүүстэй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сайн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харилцаа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тогтоож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чадаж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байна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гэсэн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үг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B86787-D30F-4615-87B8-F10BC2458FBE}"/>
              </a:ext>
            </a:extLst>
          </p:cNvPr>
          <p:cNvSpPr/>
          <p:nvPr/>
        </p:nvSpPr>
        <p:spPr>
          <a:xfrm>
            <a:off x="0" y="318437"/>
            <a:ext cx="91464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Хүмүүстэй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харилцаа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холбоо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тогтоох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нь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бидний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хувьд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хамгийн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чухал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E1583E-C7C1-4CC2-8A55-C8ACE0D1D8A8}"/>
              </a:ext>
            </a:extLst>
          </p:cNvPr>
          <p:cNvSpPr txBox="1"/>
          <p:nvPr/>
        </p:nvSpPr>
        <p:spPr>
          <a:xfrm rot="5400000">
            <a:off x="341028" y="1426553"/>
            <a:ext cx="2300361" cy="374441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910682"/>
              </a:avLst>
            </a:prstTxWarp>
            <a:spAutoFit/>
          </a:bodyPr>
          <a:lstStyle/>
          <a:p>
            <a:pPr algn="ctr"/>
            <a:r>
              <a:rPr lang="mn-MN" altLang="ko-KR" sz="2800" b="1" dirty="0">
                <a:latin typeface="Arial" pitchFamily="34" charset="0"/>
                <a:cs typeface="Arial" pitchFamily="34" charset="0"/>
              </a:rPr>
              <a:t>ХОЛБОО</a:t>
            </a:r>
            <a:endParaRPr lang="ko-KR" alt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960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4DD0A1-A2C8-406B-B717-9C6BF17B8C93}"/>
              </a:ext>
            </a:extLst>
          </p:cNvPr>
          <p:cNvSpPr/>
          <p:nvPr/>
        </p:nvSpPr>
        <p:spPr>
          <a:xfrm>
            <a:off x="190500" y="256342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Аль нэг байгууллагад ажиллах шийдвэр гаргахаасаа өмнө өөрийгөө таньж мэдэх нь хамгийн чухал</a:t>
            </a:r>
            <a:endParaRPr lang="en-US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D00CE2F-4583-4420-989A-6393925242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8679449"/>
              </p:ext>
            </p:extLst>
          </p:nvPr>
        </p:nvGraphicFramePr>
        <p:xfrm>
          <a:off x="-2667000" y="1295400"/>
          <a:ext cx="1122045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Graphic 8" descr="Office worker">
            <a:extLst>
              <a:ext uri="{FF2B5EF4-FFF2-40B4-BE49-F238E27FC236}">
                <a16:creationId xmlns:a16="http://schemas.microsoft.com/office/drawing/2014/main" id="{07B7AC60-1C4D-4B16-B43D-60AFE271BF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57400" y="2743200"/>
            <a:ext cx="17716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13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7">
            <a:extLst>
              <a:ext uri="{FF2B5EF4-FFF2-40B4-BE49-F238E27FC236}">
                <a16:creationId xmlns:a16="http://schemas.microsoft.com/office/drawing/2014/main" id="{4F9DF725-3AA4-4188-94CC-BC05FCC0968A}"/>
              </a:ext>
            </a:extLst>
          </p:cNvPr>
          <p:cNvSpPr/>
          <p:nvPr/>
        </p:nvSpPr>
        <p:spPr>
          <a:xfrm>
            <a:off x="6099152" y="5337583"/>
            <a:ext cx="2774260" cy="392623"/>
          </a:xfrm>
          <a:custGeom>
            <a:avLst/>
            <a:gdLst>
              <a:gd name="connsiteX0" fmla="*/ 0 w 6168326"/>
              <a:gd name="connsiteY0" fmla="*/ 588935 h 588935"/>
              <a:gd name="connsiteX1" fmla="*/ 1022888 w 6168326"/>
              <a:gd name="connsiteY1" fmla="*/ 0 h 588935"/>
              <a:gd name="connsiteX2" fmla="*/ 6168326 w 6168326"/>
              <a:gd name="connsiteY2" fmla="*/ 46495 h 588935"/>
              <a:gd name="connsiteX0" fmla="*/ 0 w 6168326"/>
              <a:gd name="connsiteY0" fmla="*/ 588935 h 588935"/>
              <a:gd name="connsiteX1" fmla="*/ 1022888 w 6168326"/>
              <a:gd name="connsiteY1" fmla="*/ 0 h 588935"/>
              <a:gd name="connsiteX2" fmla="*/ 6168326 w 6168326"/>
              <a:gd name="connsiteY2" fmla="*/ 0 h 58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68326" h="588935">
                <a:moveTo>
                  <a:pt x="0" y="588935"/>
                </a:moveTo>
                <a:lnTo>
                  <a:pt x="1022888" y="0"/>
                </a:lnTo>
                <a:lnTo>
                  <a:pt x="6168326" y="0"/>
                </a:lnTo>
              </a:path>
            </a:pathLst>
          </a:custGeom>
          <a:noFill/>
          <a:ln w="19050">
            <a:solidFill>
              <a:srgbClr val="002060"/>
            </a:solidFill>
            <a:headEnd type="oval" w="lg" len="lg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/>
          </a:p>
        </p:txBody>
      </p:sp>
      <p:sp>
        <p:nvSpPr>
          <p:cNvPr id="17" name="Freeform: Shape 5">
            <a:extLst>
              <a:ext uri="{FF2B5EF4-FFF2-40B4-BE49-F238E27FC236}">
                <a16:creationId xmlns:a16="http://schemas.microsoft.com/office/drawing/2014/main" id="{078E67A2-7107-4EF1-AA57-74BE779A8582}"/>
              </a:ext>
            </a:extLst>
          </p:cNvPr>
          <p:cNvSpPr/>
          <p:nvPr/>
        </p:nvSpPr>
        <p:spPr>
          <a:xfrm>
            <a:off x="520365" y="5268254"/>
            <a:ext cx="2800065" cy="218146"/>
          </a:xfrm>
          <a:custGeom>
            <a:avLst/>
            <a:gdLst>
              <a:gd name="connsiteX0" fmla="*/ 0 w 5951349"/>
              <a:gd name="connsiteY0" fmla="*/ 0 h 433953"/>
              <a:gd name="connsiteX1" fmla="*/ 5300420 w 5951349"/>
              <a:gd name="connsiteY1" fmla="*/ 30997 h 433953"/>
              <a:gd name="connsiteX2" fmla="*/ 5951349 w 5951349"/>
              <a:gd name="connsiteY2" fmla="*/ 433953 h 433953"/>
              <a:gd name="connsiteX0" fmla="*/ 0 w 5951349"/>
              <a:gd name="connsiteY0" fmla="*/ 0 h 433953"/>
              <a:gd name="connsiteX1" fmla="*/ 5300420 w 5951349"/>
              <a:gd name="connsiteY1" fmla="*/ 0 h 433953"/>
              <a:gd name="connsiteX2" fmla="*/ 5951349 w 5951349"/>
              <a:gd name="connsiteY2" fmla="*/ 433953 h 43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51349" h="433953">
                <a:moveTo>
                  <a:pt x="0" y="0"/>
                </a:moveTo>
                <a:lnTo>
                  <a:pt x="5300420" y="0"/>
                </a:lnTo>
                <a:lnTo>
                  <a:pt x="5951349" y="433953"/>
                </a:lnTo>
              </a:path>
            </a:pathLst>
          </a:custGeom>
          <a:noFill/>
          <a:ln w="19050">
            <a:solidFill>
              <a:srgbClr val="7030A0"/>
            </a:solidFill>
            <a:headEnd type="oval" w="lg" len="lg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/>
          </a:p>
        </p:txBody>
      </p:sp>
      <p:sp>
        <p:nvSpPr>
          <p:cNvPr id="14" name="Freeform: Shape 4">
            <a:extLst>
              <a:ext uri="{FF2B5EF4-FFF2-40B4-BE49-F238E27FC236}">
                <a16:creationId xmlns:a16="http://schemas.microsoft.com/office/drawing/2014/main" id="{89410A13-D13F-4EB3-9EAA-B4CFD9C13CE3}"/>
              </a:ext>
            </a:extLst>
          </p:cNvPr>
          <p:cNvSpPr/>
          <p:nvPr/>
        </p:nvSpPr>
        <p:spPr>
          <a:xfrm>
            <a:off x="522323" y="3095763"/>
            <a:ext cx="4049677" cy="608692"/>
          </a:xfrm>
          <a:custGeom>
            <a:avLst/>
            <a:gdLst>
              <a:gd name="connsiteX0" fmla="*/ 0 w 7020732"/>
              <a:gd name="connsiteY0" fmla="*/ 0 h 774915"/>
              <a:gd name="connsiteX1" fmla="*/ 5672380 w 7020732"/>
              <a:gd name="connsiteY1" fmla="*/ 0 h 774915"/>
              <a:gd name="connsiteX2" fmla="*/ 7020732 w 7020732"/>
              <a:gd name="connsiteY2" fmla="*/ 774915 h 77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20732" h="774915">
                <a:moveTo>
                  <a:pt x="0" y="0"/>
                </a:moveTo>
                <a:lnTo>
                  <a:pt x="5672380" y="0"/>
                </a:lnTo>
                <a:lnTo>
                  <a:pt x="7020732" y="774915"/>
                </a:lnTo>
              </a:path>
            </a:pathLst>
          </a:custGeom>
          <a:noFill/>
          <a:ln w="19050">
            <a:solidFill>
              <a:srgbClr val="0070C0"/>
            </a:solidFill>
            <a:headEnd type="oval" w="lg" len="lg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/>
          </a:p>
        </p:txBody>
      </p:sp>
      <p:sp>
        <p:nvSpPr>
          <p:cNvPr id="10" name="Freeform: Shape 6">
            <a:extLst>
              <a:ext uri="{FF2B5EF4-FFF2-40B4-BE49-F238E27FC236}">
                <a16:creationId xmlns:a16="http://schemas.microsoft.com/office/drawing/2014/main" id="{D2BEE7CE-67E6-4926-9207-90623A11D153}"/>
              </a:ext>
            </a:extLst>
          </p:cNvPr>
          <p:cNvSpPr/>
          <p:nvPr/>
        </p:nvSpPr>
        <p:spPr>
          <a:xfrm>
            <a:off x="5197151" y="3095763"/>
            <a:ext cx="3706967" cy="666473"/>
          </a:xfrm>
          <a:custGeom>
            <a:avLst/>
            <a:gdLst>
              <a:gd name="connsiteX0" fmla="*/ 0 w 6958739"/>
              <a:gd name="connsiteY0" fmla="*/ 697423 h 697423"/>
              <a:gd name="connsiteX1" fmla="*/ 1255363 w 6958739"/>
              <a:gd name="connsiteY1" fmla="*/ 0 h 697423"/>
              <a:gd name="connsiteX2" fmla="*/ 6958739 w 6958739"/>
              <a:gd name="connsiteY2" fmla="*/ 0 h 69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58739" h="697423">
                <a:moveTo>
                  <a:pt x="0" y="697423"/>
                </a:moveTo>
                <a:lnTo>
                  <a:pt x="1255363" y="0"/>
                </a:lnTo>
                <a:lnTo>
                  <a:pt x="6958739" y="0"/>
                </a:lnTo>
              </a:path>
            </a:pathLst>
          </a:custGeom>
          <a:noFill/>
          <a:ln w="19050">
            <a:solidFill>
              <a:srgbClr val="00B050"/>
            </a:solidFill>
            <a:headEnd type="oval" w="lg" len="lg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C32FAA-6C5B-4167-B273-C038321D1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76928"/>
            <a:ext cx="86868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mn-MN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Давуу болон сул талын  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(SWOT</a:t>
            </a:r>
            <a:r>
              <a:rPr lang="mn-MN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mn-MN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дүн шинжилгээ</a:t>
            </a:r>
            <a:r>
              <a:rPr lang="mn-MN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br>
              <a:rPr lang="mn-MN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467D55C0-F617-4C51-A6F8-BE0A5AB94ACE}"/>
              </a:ext>
            </a:extLst>
          </p:cNvPr>
          <p:cNvGrpSpPr/>
          <p:nvPr/>
        </p:nvGrpSpPr>
        <p:grpSpPr>
          <a:xfrm>
            <a:off x="2648881" y="2234547"/>
            <a:ext cx="3904874" cy="4542453"/>
            <a:chOff x="4389329" y="2708921"/>
            <a:chExt cx="2987325" cy="3504804"/>
          </a:xfrm>
        </p:grpSpPr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1CBFFBDF-66D7-4909-B68B-7209565C3AAD}"/>
                </a:ext>
              </a:extLst>
            </p:cNvPr>
            <p:cNvSpPr/>
            <p:nvPr/>
          </p:nvSpPr>
          <p:spPr>
            <a:xfrm flipH="1">
              <a:off x="5804264" y="4676931"/>
              <a:ext cx="1572390" cy="1536794"/>
            </a:xfrm>
            <a:custGeom>
              <a:avLst/>
              <a:gdLst/>
              <a:ahLst/>
              <a:cxnLst/>
              <a:rect l="l" t="t" r="r" b="b"/>
              <a:pathLst>
                <a:path w="1572390" h="1536794">
                  <a:moveTo>
                    <a:pt x="1248143" y="0"/>
                  </a:moveTo>
                  <a:lnTo>
                    <a:pt x="879865" y="0"/>
                  </a:lnTo>
                  <a:cubicBezTo>
                    <a:pt x="929255" y="93876"/>
                    <a:pt x="906134" y="209735"/>
                    <a:pt x="824277" y="278532"/>
                  </a:cubicBezTo>
                  <a:cubicBezTo>
                    <a:pt x="739889" y="349455"/>
                    <a:pt x="616971" y="350279"/>
                    <a:pt x="531641" y="280492"/>
                  </a:cubicBezTo>
                  <a:cubicBezTo>
                    <a:pt x="448125" y="212189"/>
                    <a:pt x="423759" y="95175"/>
                    <a:pt x="473243" y="0"/>
                  </a:cubicBezTo>
                  <a:lnTo>
                    <a:pt x="0" y="0"/>
                  </a:lnTo>
                  <a:cubicBezTo>
                    <a:pt x="2104" y="26248"/>
                    <a:pt x="3963" y="56656"/>
                    <a:pt x="4027" y="94549"/>
                  </a:cubicBezTo>
                  <a:cubicBezTo>
                    <a:pt x="44267" y="236414"/>
                    <a:pt x="12272" y="293089"/>
                    <a:pt x="45740" y="420046"/>
                  </a:cubicBezTo>
                  <a:cubicBezTo>
                    <a:pt x="90589" y="583297"/>
                    <a:pt x="144467" y="663488"/>
                    <a:pt x="187059" y="752198"/>
                  </a:cubicBezTo>
                  <a:cubicBezTo>
                    <a:pt x="238977" y="877719"/>
                    <a:pt x="220919" y="903144"/>
                    <a:pt x="234462" y="971163"/>
                  </a:cubicBezTo>
                  <a:lnTo>
                    <a:pt x="284499" y="1004352"/>
                  </a:lnTo>
                  <a:cubicBezTo>
                    <a:pt x="262756" y="1087515"/>
                    <a:pt x="272618" y="1085489"/>
                    <a:pt x="268934" y="1153744"/>
                  </a:cubicBezTo>
                  <a:cubicBezTo>
                    <a:pt x="301414" y="1226245"/>
                    <a:pt x="306806" y="1243371"/>
                    <a:pt x="325743" y="1298834"/>
                  </a:cubicBezTo>
                  <a:lnTo>
                    <a:pt x="292823" y="1532264"/>
                  </a:lnTo>
                  <a:lnTo>
                    <a:pt x="1248143" y="1536794"/>
                  </a:lnTo>
                  <a:lnTo>
                    <a:pt x="1248143" y="816303"/>
                  </a:lnTo>
                  <a:lnTo>
                    <a:pt x="1250048" y="816303"/>
                  </a:lnTo>
                  <a:cubicBezTo>
                    <a:pt x="1280289" y="862546"/>
                    <a:pt x="1332969" y="891312"/>
                    <a:pt x="1392366" y="891312"/>
                  </a:cubicBezTo>
                  <a:cubicBezTo>
                    <a:pt x="1491791" y="891312"/>
                    <a:pt x="1572390" y="810714"/>
                    <a:pt x="1572390" y="711292"/>
                  </a:cubicBezTo>
                  <a:cubicBezTo>
                    <a:pt x="1572390" y="611869"/>
                    <a:pt x="1491791" y="531272"/>
                    <a:pt x="1392366" y="531272"/>
                  </a:cubicBezTo>
                  <a:cubicBezTo>
                    <a:pt x="1332969" y="531272"/>
                    <a:pt x="1280289" y="560037"/>
                    <a:pt x="1250048" y="606280"/>
                  </a:cubicBezTo>
                  <a:lnTo>
                    <a:pt x="1248143" y="60628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/>
            </a:p>
          </p:txBody>
        </p:sp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005E2100-FFE1-4B7C-805E-B08D9E7720ED}"/>
                </a:ext>
              </a:extLst>
            </p:cNvPr>
            <p:cNvSpPr/>
            <p:nvPr/>
          </p:nvSpPr>
          <p:spPr>
            <a:xfrm flipH="1">
              <a:off x="4389329" y="4349265"/>
              <a:ext cx="1699617" cy="1864460"/>
            </a:xfrm>
            <a:custGeom>
              <a:avLst/>
              <a:gdLst/>
              <a:ahLst/>
              <a:cxnLst/>
              <a:rect l="l" t="t" r="r" b="b"/>
              <a:pathLst>
                <a:path w="1699617" h="1864460">
                  <a:moveTo>
                    <a:pt x="376148" y="1079562"/>
                  </a:moveTo>
                  <a:lnTo>
                    <a:pt x="473212" y="1132806"/>
                  </a:lnTo>
                  <a:cubicBezTo>
                    <a:pt x="540933" y="1181790"/>
                    <a:pt x="518358" y="1303186"/>
                    <a:pt x="457411" y="1313834"/>
                  </a:cubicBezTo>
                  <a:cubicBezTo>
                    <a:pt x="477727" y="1229354"/>
                    <a:pt x="489015" y="1200247"/>
                    <a:pt x="376148" y="1079562"/>
                  </a:cubicBezTo>
                  <a:close/>
                  <a:moveTo>
                    <a:pt x="652259" y="0"/>
                  </a:moveTo>
                  <a:cubicBezTo>
                    <a:pt x="552836" y="0"/>
                    <a:pt x="472239" y="80599"/>
                    <a:pt x="472239" y="180023"/>
                  </a:cubicBezTo>
                  <a:cubicBezTo>
                    <a:pt x="472239" y="239421"/>
                    <a:pt x="501005" y="292100"/>
                    <a:pt x="547247" y="322341"/>
                  </a:cubicBezTo>
                  <a:lnTo>
                    <a:pt x="547247" y="322657"/>
                  </a:lnTo>
                  <a:lnTo>
                    <a:pt x="0" y="322657"/>
                  </a:lnTo>
                  <a:lnTo>
                    <a:pt x="0" y="843255"/>
                  </a:lnTo>
                  <a:lnTo>
                    <a:pt x="6954" y="843255"/>
                  </a:lnTo>
                  <a:lnTo>
                    <a:pt x="6926" y="839169"/>
                  </a:lnTo>
                  <a:cubicBezTo>
                    <a:pt x="30943" y="825654"/>
                    <a:pt x="56514" y="816890"/>
                    <a:pt x="82470" y="812665"/>
                  </a:cubicBezTo>
                  <a:cubicBezTo>
                    <a:pt x="101937" y="809497"/>
                    <a:pt x="121620" y="808881"/>
                    <a:pt x="141026" y="810730"/>
                  </a:cubicBezTo>
                  <a:cubicBezTo>
                    <a:pt x="199244" y="816274"/>
                    <a:pt x="254964" y="843991"/>
                    <a:pt x="294859" y="891459"/>
                  </a:cubicBezTo>
                  <a:cubicBezTo>
                    <a:pt x="365782" y="975847"/>
                    <a:pt x="366606" y="1098765"/>
                    <a:pt x="296819" y="1184095"/>
                  </a:cubicBezTo>
                  <a:cubicBezTo>
                    <a:pt x="227032" y="1269425"/>
                    <a:pt x="106396" y="1293008"/>
                    <a:pt x="9613" y="1240238"/>
                  </a:cubicBezTo>
                  <a:lnTo>
                    <a:pt x="9613" y="1240154"/>
                  </a:lnTo>
                  <a:lnTo>
                    <a:pt x="0" y="1240154"/>
                  </a:lnTo>
                  <a:lnTo>
                    <a:pt x="0" y="1859451"/>
                  </a:lnTo>
                  <a:lnTo>
                    <a:pt x="1056476" y="1864460"/>
                  </a:lnTo>
                  <a:lnTo>
                    <a:pt x="1021064" y="1732948"/>
                  </a:lnTo>
                  <a:cubicBezTo>
                    <a:pt x="1062668" y="1770381"/>
                    <a:pt x="1045582" y="1769478"/>
                    <a:pt x="1096215" y="1779224"/>
                  </a:cubicBezTo>
                  <a:lnTo>
                    <a:pt x="1387597" y="1775455"/>
                  </a:lnTo>
                  <a:cubicBezTo>
                    <a:pt x="1620023" y="1726544"/>
                    <a:pt x="1631232" y="1630779"/>
                    <a:pt x="1698873" y="1477511"/>
                  </a:cubicBezTo>
                  <a:cubicBezTo>
                    <a:pt x="1704015" y="1325249"/>
                    <a:pt x="1682068" y="1279474"/>
                    <a:pt x="1646578" y="1174066"/>
                  </a:cubicBezTo>
                  <a:lnTo>
                    <a:pt x="1541989" y="1112392"/>
                  </a:lnTo>
                  <a:cubicBezTo>
                    <a:pt x="1474833" y="972375"/>
                    <a:pt x="1362532" y="772726"/>
                    <a:pt x="1295376" y="743457"/>
                  </a:cubicBezTo>
                  <a:cubicBezTo>
                    <a:pt x="1296959" y="711836"/>
                    <a:pt x="1318859" y="678086"/>
                    <a:pt x="1300126" y="648594"/>
                  </a:cubicBezTo>
                  <a:cubicBezTo>
                    <a:pt x="1273821" y="619636"/>
                    <a:pt x="1265576" y="631142"/>
                    <a:pt x="1243787" y="619222"/>
                  </a:cubicBezTo>
                  <a:lnTo>
                    <a:pt x="1253521" y="570548"/>
                  </a:lnTo>
                  <a:cubicBezTo>
                    <a:pt x="1220884" y="541841"/>
                    <a:pt x="1240165" y="564247"/>
                    <a:pt x="1214300" y="524891"/>
                  </a:cubicBezTo>
                  <a:lnTo>
                    <a:pt x="1216699" y="409841"/>
                  </a:lnTo>
                  <a:cubicBezTo>
                    <a:pt x="1196257" y="384432"/>
                    <a:pt x="1191618" y="386709"/>
                    <a:pt x="1155374" y="333613"/>
                  </a:cubicBezTo>
                  <a:cubicBezTo>
                    <a:pt x="1154246" y="330251"/>
                    <a:pt x="1153164" y="326621"/>
                    <a:pt x="1152469" y="322657"/>
                  </a:cubicBezTo>
                  <a:lnTo>
                    <a:pt x="757271" y="322657"/>
                  </a:lnTo>
                  <a:lnTo>
                    <a:pt x="757271" y="322341"/>
                  </a:lnTo>
                  <a:cubicBezTo>
                    <a:pt x="803514" y="292100"/>
                    <a:pt x="832279" y="239421"/>
                    <a:pt x="832279" y="180023"/>
                  </a:cubicBezTo>
                  <a:cubicBezTo>
                    <a:pt x="832279" y="80599"/>
                    <a:pt x="751682" y="0"/>
                    <a:pt x="652259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/>
            </a:p>
          </p:txBody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433A4AE7-A8F6-41D9-B340-539C2149F16C}"/>
                </a:ext>
              </a:extLst>
            </p:cNvPr>
            <p:cNvSpPr/>
            <p:nvPr/>
          </p:nvSpPr>
          <p:spPr>
            <a:xfrm flipH="1">
              <a:off x="4923562" y="2708921"/>
              <a:ext cx="1470219" cy="1921729"/>
            </a:xfrm>
            <a:custGeom>
              <a:avLst/>
              <a:gdLst/>
              <a:ahLst/>
              <a:cxnLst/>
              <a:rect l="l" t="t" r="r" b="b"/>
              <a:pathLst>
                <a:path w="1470219" h="1921729">
                  <a:moveTo>
                    <a:pt x="317750" y="0"/>
                  </a:moveTo>
                  <a:lnTo>
                    <a:pt x="317750" y="519295"/>
                  </a:lnTo>
                  <a:cubicBezTo>
                    <a:pt x="287598" y="476035"/>
                    <a:pt x="236890" y="449670"/>
                    <a:pt x="180024" y="449670"/>
                  </a:cubicBezTo>
                  <a:cubicBezTo>
                    <a:pt x="80599" y="449670"/>
                    <a:pt x="0" y="530267"/>
                    <a:pt x="0" y="629690"/>
                  </a:cubicBezTo>
                  <a:cubicBezTo>
                    <a:pt x="0" y="729112"/>
                    <a:pt x="80599" y="809710"/>
                    <a:pt x="180024" y="809710"/>
                  </a:cubicBezTo>
                  <a:cubicBezTo>
                    <a:pt x="236890" y="809710"/>
                    <a:pt x="287598" y="783344"/>
                    <a:pt x="317750" y="740084"/>
                  </a:cubicBezTo>
                  <a:lnTo>
                    <a:pt x="317750" y="1366266"/>
                  </a:lnTo>
                  <a:cubicBezTo>
                    <a:pt x="334104" y="1364723"/>
                    <a:pt x="350498" y="1361676"/>
                    <a:pt x="369339" y="1360802"/>
                  </a:cubicBezTo>
                  <a:cubicBezTo>
                    <a:pt x="402266" y="1377733"/>
                    <a:pt x="435193" y="1387415"/>
                    <a:pt x="467827" y="1410291"/>
                  </a:cubicBezTo>
                  <a:lnTo>
                    <a:pt x="455870" y="1410142"/>
                  </a:lnTo>
                  <a:lnTo>
                    <a:pt x="317750" y="1534494"/>
                  </a:lnTo>
                  <a:lnTo>
                    <a:pt x="317750" y="1615990"/>
                  </a:lnTo>
                  <a:cubicBezTo>
                    <a:pt x="386499" y="1670478"/>
                    <a:pt x="389428" y="1688371"/>
                    <a:pt x="408089" y="1738922"/>
                  </a:cubicBezTo>
                  <a:cubicBezTo>
                    <a:pt x="379727" y="1707581"/>
                    <a:pt x="349150" y="1673825"/>
                    <a:pt x="317750" y="1638805"/>
                  </a:cubicBezTo>
                  <a:lnTo>
                    <a:pt x="317750" y="1921729"/>
                  </a:lnTo>
                  <a:lnTo>
                    <a:pt x="755913" y="1921729"/>
                  </a:lnTo>
                  <a:cubicBezTo>
                    <a:pt x="706403" y="1827798"/>
                    <a:pt x="729495" y="1711808"/>
                    <a:pt x="811417" y="1642956"/>
                  </a:cubicBezTo>
                  <a:cubicBezTo>
                    <a:pt x="895805" y="1572033"/>
                    <a:pt x="1018723" y="1571209"/>
                    <a:pt x="1104053" y="1640996"/>
                  </a:cubicBezTo>
                  <a:cubicBezTo>
                    <a:pt x="1187635" y="1709353"/>
                    <a:pt x="1211974" y="1826497"/>
                    <a:pt x="1162370" y="1921729"/>
                  </a:cubicBezTo>
                  <a:lnTo>
                    <a:pt x="1470219" y="1921729"/>
                  </a:lnTo>
                  <a:cubicBezTo>
                    <a:pt x="1451557" y="1854186"/>
                    <a:pt x="1443779" y="1713479"/>
                    <a:pt x="1383490" y="1654709"/>
                  </a:cubicBezTo>
                  <a:cubicBezTo>
                    <a:pt x="1345256" y="1600370"/>
                    <a:pt x="1270906" y="1605665"/>
                    <a:pt x="1214613" y="1581143"/>
                  </a:cubicBezTo>
                  <a:cubicBezTo>
                    <a:pt x="1023979" y="1516260"/>
                    <a:pt x="855919" y="1498231"/>
                    <a:pt x="667541" y="1420569"/>
                  </a:cubicBezTo>
                  <a:cubicBezTo>
                    <a:pt x="641002" y="1406060"/>
                    <a:pt x="628007" y="1359605"/>
                    <a:pt x="596953" y="1264165"/>
                  </a:cubicBezTo>
                  <a:lnTo>
                    <a:pt x="605982" y="1483707"/>
                  </a:lnTo>
                  <a:cubicBezTo>
                    <a:pt x="633003" y="1532193"/>
                    <a:pt x="647443" y="1570873"/>
                    <a:pt x="655559" y="1604936"/>
                  </a:cubicBezTo>
                  <a:lnTo>
                    <a:pt x="669187" y="1618813"/>
                  </a:lnTo>
                  <a:lnTo>
                    <a:pt x="658716" y="1618119"/>
                  </a:lnTo>
                  <a:cubicBezTo>
                    <a:pt x="671015" y="1675268"/>
                    <a:pt x="667528" y="1720297"/>
                    <a:pt x="683108" y="1780186"/>
                  </a:cubicBezTo>
                  <a:lnTo>
                    <a:pt x="591592" y="1613666"/>
                  </a:lnTo>
                  <a:lnTo>
                    <a:pt x="658716" y="1618119"/>
                  </a:lnTo>
                  <a:cubicBezTo>
                    <a:pt x="657988" y="1613751"/>
                    <a:pt x="656981" y="1609350"/>
                    <a:pt x="655559" y="1604936"/>
                  </a:cubicBezTo>
                  <a:cubicBezTo>
                    <a:pt x="595208" y="1543644"/>
                    <a:pt x="572037" y="1416889"/>
                    <a:pt x="482935" y="1410479"/>
                  </a:cubicBezTo>
                  <a:cubicBezTo>
                    <a:pt x="535122" y="1370544"/>
                    <a:pt x="588839" y="1317812"/>
                    <a:pt x="588628" y="1233771"/>
                  </a:cubicBezTo>
                  <a:cubicBezTo>
                    <a:pt x="593535" y="1201617"/>
                    <a:pt x="591670" y="1173724"/>
                    <a:pt x="603348" y="1137311"/>
                  </a:cubicBezTo>
                  <a:cubicBezTo>
                    <a:pt x="681305" y="1043677"/>
                    <a:pt x="723143" y="969209"/>
                    <a:pt x="728865" y="818070"/>
                  </a:cubicBezTo>
                  <a:cubicBezTo>
                    <a:pt x="757787" y="830627"/>
                    <a:pt x="777680" y="847444"/>
                    <a:pt x="802088" y="759902"/>
                  </a:cubicBezTo>
                  <a:cubicBezTo>
                    <a:pt x="810208" y="713002"/>
                    <a:pt x="879277" y="465908"/>
                    <a:pt x="776787" y="510588"/>
                  </a:cubicBezTo>
                  <a:cubicBezTo>
                    <a:pt x="737961" y="316337"/>
                    <a:pt x="730052" y="30689"/>
                    <a:pt x="31775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251EF211-408D-4AA3-8970-4EA3BAAE50F0}"/>
                </a:ext>
              </a:extLst>
            </p:cNvPr>
            <p:cNvSpPr/>
            <p:nvPr/>
          </p:nvSpPr>
          <p:spPr>
            <a:xfrm>
              <a:off x="6118916" y="2711957"/>
              <a:ext cx="1252757" cy="2246116"/>
            </a:xfrm>
            <a:custGeom>
              <a:avLst/>
              <a:gdLst/>
              <a:ahLst/>
              <a:cxnLst/>
              <a:rect l="l" t="t" r="r" b="b"/>
              <a:pathLst>
                <a:path w="1252757" h="2246116">
                  <a:moveTo>
                    <a:pt x="0" y="1537931"/>
                  </a:moveTo>
                  <a:lnTo>
                    <a:pt x="48955" y="1582006"/>
                  </a:lnTo>
                  <a:cubicBezTo>
                    <a:pt x="29607" y="1596227"/>
                    <a:pt x="13459" y="1608472"/>
                    <a:pt x="0" y="1619427"/>
                  </a:cubicBezTo>
                  <a:close/>
                  <a:moveTo>
                    <a:pt x="378777" y="1138883"/>
                  </a:moveTo>
                  <a:cubicBezTo>
                    <a:pt x="411277" y="1129216"/>
                    <a:pt x="503171" y="1342067"/>
                    <a:pt x="652602" y="1380835"/>
                  </a:cubicBezTo>
                  <a:cubicBezTo>
                    <a:pt x="847829" y="1434107"/>
                    <a:pt x="1074660" y="1515068"/>
                    <a:pt x="1177337" y="1610936"/>
                  </a:cubicBezTo>
                  <a:cubicBezTo>
                    <a:pt x="1265071" y="1783698"/>
                    <a:pt x="1255683" y="1823052"/>
                    <a:pt x="1248143" y="1925166"/>
                  </a:cubicBezTo>
                  <a:lnTo>
                    <a:pt x="682623" y="1925166"/>
                  </a:lnTo>
                  <a:cubicBezTo>
                    <a:pt x="727970" y="1955371"/>
                    <a:pt x="756000" y="2007459"/>
                    <a:pt x="756000" y="2066093"/>
                  </a:cubicBezTo>
                  <a:cubicBezTo>
                    <a:pt x="756000" y="2165517"/>
                    <a:pt x="675403" y="2246116"/>
                    <a:pt x="575980" y="2246116"/>
                  </a:cubicBezTo>
                  <a:cubicBezTo>
                    <a:pt x="476558" y="2246116"/>
                    <a:pt x="395960" y="2165517"/>
                    <a:pt x="395960" y="2066093"/>
                  </a:cubicBezTo>
                  <a:cubicBezTo>
                    <a:pt x="395960" y="2007459"/>
                    <a:pt x="423991" y="1955371"/>
                    <a:pt x="469338" y="1925166"/>
                  </a:cubicBezTo>
                  <a:lnTo>
                    <a:pt x="0" y="1925166"/>
                  </a:lnTo>
                  <a:lnTo>
                    <a:pt x="0" y="1642242"/>
                  </a:lnTo>
                  <a:cubicBezTo>
                    <a:pt x="181585" y="1440372"/>
                    <a:pt x="392125" y="1197753"/>
                    <a:pt x="373070" y="1143900"/>
                  </a:cubicBezTo>
                  <a:cubicBezTo>
                    <a:pt x="374708" y="1141161"/>
                    <a:pt x="376611" y="1139527"/>
                    <a:pt x="378777" y="1138883"/>
                  </a:cubicBezTo>
                  <a:close/>
                  <a:moveTo>
                    <a:pt x="60149" y="0"/>
                  </a:moveTo>
                  <a:cubicBezTo>
                    <a:pt x="424660" y="15130"/>
                    <a:pt x="592784" y="258144"/>
                    <a:pt x="528403" y="582088"/>
                  </a:cubicBezTo>
                  <a:cubicBezTo>
                    <a:pt x="564457" y="581792"/>
                    <a:pt x="595997" y="564458"/>
                    <a:pt x="593677" y="642963"/>
                  </a:cubicBezTo>
                  <a:cubicBezTo>
                    <a:pt x="586216" y="751211"/>
                    <a:pt x="524577" y="902053"/>
                    <a:pt x="487771" y="897424"/>
                  </a:cubicBezTo>
                  <a:cubicBezTo>
                    <a:pt x="464712" y="892973"/>
                    <a:pt x="450682" y="871482"/>
                    <a:pt x="432137" y="858512"/>
                  </a:cubicBezTo>
                  <a:cubicBezTo>
                    <a:pt x="401632" y="940744"/>
                    <a:pt x="393700" y="1031495"/>
                    <a:pt x="340621" y="1105208"/>
                  </a:cubicBezTo>
                  <a:cubicBezTo>
                    <a:pt x="299535" y="1169456"/>
                    <a:pt x="256191" y="1203886"/>
                    <a:pt x="206076" y="1253225"/>
                  </a:cubicBezTo>
                  <a:cubicBezTo>
                    <a:pt x="96325" y="1366844"/>
                    <a:pt x="48367" y="1374569"/>
                    <a:pt x="0" y="1369703"/>
                  </a:cubicBezTo>
                  <a:lnTo>
                    <a:pt x="0" y="835934"/>
                  </a:lnTo>
                  <a:cubicBezTo>
                    <a:pt x="94059" y="885724"/>
                    <a:pt x="210348" y="862698"/>
                    <a:pt x="279327" y="780625"/>
                  </a:cubicBezTo>
                  <a:cubicBezTo>
                    <a:pt x="350250" y="696237"/>
                    <a:pt x="351074" y="573319"/>
                    <a:pt x="281287" y="487989"/>
                  </a:cubicBezTo>
                  <a:cubicBezTo>
                    <a:pt x="212806" y="404257"/>
                    <a:pt x="95363" y="379981"/>
                    <a:pt x="0" y="429858"/>
                  </a:cubicBezTo>
                  <a:lnTo>
                    <a:pt x="0" y="3437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/>
            </a:p>
          </p:txBody>
        </p:sp>
      </p:grpSp>
      <p:sp>
        <p:nvSpPr>
          <p:cNvPr id="11" name="TextBox 24">
            <a:extLst>
              <a:ext uri="{FF2B5EF4-FFF2-40B4-BE49-F238E27FC236}">
                <a16:creationId xmlns:a16="http://schemas.microsoft.com/office/drawing/2014/main" id="{EC0AA09F-6294-42BD-8204-51C12C5244CD}"/>
              </a:ext>
            </a:extLst>
          </p:cNvPr>
          <p:cNvSpPr txBox="1"/>
          <p:nvPr/>
        </p:nvSpPr>
        <p:spPr>
          <a:xfrm>
            <a:off x="6034452" y="2849937"/>
            <a:ext cx="280496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mn-MN" altLang="ko-KR" sz="1400" b="1" dirty="0">
                <a:latin typeface="Arial" pitchFamily="34" charset="0"/>
                <a:cs typeface="Arial" pitchFamily="34" charset="0"/>
              </a:rPr>
              <a:t>      </a:t>
            </a:r>
            <a:r>
              <a:rPr lang="mn-MN" altLang="ko-KR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Боломж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mn-MN" altLang="ko-KR" sz="1600" dirty="0">
                <a:latin typeface="Arial" pitchFamily="34" charset="0"/>
                <a:cs typeface="Arial" pitchFamily="34" charset="0"/>
              </a:rPr>
              <a:t>ХЗЗ-н эрэлтэд нийцсэн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mn-MN" altLang="ko-KR" sz="1600" dirty="0">
                <a:latin typeface="Arial" pitchFamily="34" charset="0"/>
                <a:cs typeface="Arial" pitchFamily="34" charset="0"/>
              </a:rPr>
              <a:t>ЧСС-н хөтөлбөрөөр суралцсан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mn-MN" altLang="ko-KR" sz="1600" dirty="0">
                <a:latin typeface="Arial" pitchFamily="34" charset="0"/>
                <a:cs typeface="Arial" pitchFamily="34" charset="0"/>
              </a:rPr>
              <a:t>Хөдөлмөр эрхлэх хөтөлбөрт хамрагдсан 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4D213DA5-0A99-417C-AFA0-9DAC8962F3D9}"/>
              </a:ext>
            </a:extLst>
          </p:cNvPr>
          <p:cNvSpPr txBox="1"/>
          <p:nvPr/>
        </p:nvSpPr>
        <p:spPr>
          <a:xfrm>
            <a:off x="6344420" y="5083875"/>
            <a:ext cx="263706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mn-MN" altLang="ko-KR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Аюул занал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mn-MN" altLang="ko-KR" sz="1600" dirty="0">
                <a:latin typeface="Arial" pitchFamily="34" charset="0"/>
                <a:cs typeface="Arial" pitchFamily="34" charset="0"/>
              </a:rPr>
              <a:t>Мэргэжилд тохирох ажил олдохгүй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mn-MN" altLang="ko-KR" sz="1600" dirty="0">
                <a:latin typeface="Arial" pitchFamily="34" charset="0"/>
                <a:cs typeface="Arial" pitchFamily="34" charset="0"/>
              </a:rPr>
              <a:t>Хөдөлмөрийн хэвийн бус нөхцөлд ажиллах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24">
            <a:extLst>
              <a:ext uri="{FF2B5EF4-FFF2-40B4-BE49-F238E27FC236}">
                <a16:creationId xmlns:a16="http://schemas.microsoft.com/office/drawing/2014/main" id="{9E3A2BFC-717D-4960-9F22-29521E9A9D29}"/>
              </a:ext>
            </a:extLst>
          </p:cNvPr>
          <p:cNvSpPr txBox="1"/>
          <p:nvPr/>
        </p:nvSpPr>
        <p:spPr>
          <a:xfrm>
            <a:off x="520366" y="2849937"/>
            <a:ext cx="321343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mn-MN" altLang="ko-KR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Давуу тал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mn-MN" altLang="ko-KR" sz="1600" dirty="0">
                <a:latin typeface="Arial" pitchFamily="34" charset="0"/>
                <a:cs typeface="Arial" pitchFamily="34" charset="0"/>
              </a:rPr>
              <a:t>Мэргэжилтэй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mn-MN" altLang="ko-KR" sz="1600" dirty="0">
                <a:latin typeface="Arial" pitchFamily="34" charset="0"/>
                <a:cs typeface="Arial" pitchFamily="34" charset="0"/>
              </a:rPr>
              <a:t>Мэргэжлийн ур чадвартай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mn-MN" altLang="ko-KR" sz="1600" dirty="0">
                <a:latin typeface="Arial" pitchFamily="34" charset="0"/>
                <a:cs typeface="Arial" pitchFamily="34" charset="0"/>
              </a:rPr>
              <a:t>Спорт, урлагийн авъастай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mn-MN" altLang="ko-KR" sz="1600" dirty="0">
                <a:latin typeface="Arial" pitchFamily="34" charset="0"/>
                <a:cs typeface="Arial" pitchFamily="34" charset="0"/>
              </a:rPr>
              <a:t>ХАБЭА-н мэдлэгтэй</a:t>
            </a:r>
            <a:r>
              <a:rPr lang="mn-MN" altLang="ko-KR" sz="1400" b="1" dirty="0">
                <a:latin typeface="Arial" pitchFamily="34" charset="0"/>
                <a:cs typeface="Arial" pitchFamily="34" charset="0"/>
              </a:rPr>
              <a:t> </a:t>
            </a:r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04524231-69BA-416D-BD11-6F6F71435859}"/>
              </a:ext>
            </a:extLst>
          </p:cNvPr>
          <p:cNvSpPr txBox="1"/>
          <p:nvPr/>
        </p:nvSpPr>
        <p:spPr>
          <a:xfrm>
            <a:off x="531488" y="5005568"/>
            <a:ext cx="28362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mn-MN" altLang="ko-KR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Сул тал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mn-MN" altLang="ko-KR" sz="1600" dirty="0">
                <a:latin typeface="Arial" pitchFamily="34" charset="0"/>
                <a:cs typeface="Arial" pitchFamily="34" charset="0"/>
              </a:rPr>
              <a:t>Ажлын туршлага бага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mn-MN" altLang="ko-KR" sz="1600" dirty="0">
                <a:latin typeface="Arial" pitchFamily="34" charset="0"/>
                <a:cs typeface="Arial" pitchFamily="34" charset="0"/>
              </a:rPr>
              <a:t>Өмнө нь ажил эрхэлж байгаагүй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mn-MN" altLang="ko-KR" sz="1600" dirty="0">
                <a:latin typeface="Arial" pitchFamily="34" charset="0"/>
                <a:cs typeface="Arial" pitchFamily="34" charset="0"/>
              </a:rPr>
              <a:t>Гадаад хэлний мэдлэг бага 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mn-MN" altLang="ko-KR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441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269727"/>
              </p:ext>
            </p:extLst>
          </p:nvPr>
        </p:nvGraphicFramePr>
        <p:xfrm>
          <a:off x="704113" y="1232676"/>
          <a:ext cx="7734791" cy="188665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70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4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5893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mn-M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Давуу талыг ашиглаж сул талыг устгах 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 fontAlgn="base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mn-M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Мэргэжлийн зэрэг өндөртэй төгссөн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 fontAlgn="base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mn-M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Үйлдвэрийн дадлага сайн хийсэн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 fontAlgn="base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mn-M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Техникийн англи хэлний мэдлэгтэй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0765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mn-M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Давуу талыг ашиглаж аюул заналыг устгах 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 fontAlgn="base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mn-M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Чадамж олгох давтан сургалтад хамрагдах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 fontAlgn="base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mn-M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ХАБЭА-н хувийн бэлтгэлийг хангасан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751271"/>
              </p:ext>
            </p:extLst>
          </p:nvPr>
        </p:nvGraphicFramePr>
        <p:xfrm>
          <a:off x="704113" y="4038600"/>
          <a:ext cx="7677887" cy="2057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49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8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mn-M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Боломжийг ашиглаж сул талыг сайжруулах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 fontAlgn="base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mn-M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Нэмэлт ур чадвар эзэмшсэн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 fontAlgn="base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mn-M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Чадамжийн хөтөлбөрөөр суралцсан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 fontAlgn="base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mn-M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Ажлын байранд дагалдан суралцах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mn-MN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Боломжийг ашиглаж аюул заналыг багасгах</a:t>
                      </a:r>
                      <a:endParaRPr lang="en-US" sz="1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 fontAlgn="base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mn-M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Хувиараа хөдөлмөр эрхлэх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 fontAlgn="base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mn-M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Эдийн засгийн өсөлтийн үе эхэлж байгаа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 fontAlgn="base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mn-MN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ХАБЭА-н дүрэм журмыг мөрдөж ажиллах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108291" y="3508601"/>
            <a:ext cx="37862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mn-MN" sz="2000" b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Боломжийг ашиглах хүснэгт</a:t>
            </a:r>
            <a:endParaRPr lang="en-US" sz="2000" dirty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702677"/>
            <a:ext cx="44486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508000" fontAlgn="base">
              <a:spcBef>
                <a:spcPct val="0"/>
              </a:spcBef>
              <a:spcAft>
                <a:spcPct val="0"/>
              </a:spcAft>
            </a:pPr>
            <a:r>
              <a:rPr lang="mn-MN" sz="2000" b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Давуу талыг ашиглах хүснэгт</a:t>
            </a:r>
            <a:endParaRPr lang="en-US" sz="2000" dirty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803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0933FA-1B79-4D1A-AB3C-220CAA412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8599"/>
            <a:ext cx="4849187" cy="41892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9D9969F-EB6F-4EED-BDE4-FE2AA604381B}"/>
              </a:ext>
            </a:extLst>
          </p:cNvPr>
          <p:cNvSpPr/>
          <p:nvPr/>
        </p:nvSpPr>
        <p:spPr>
          <a:xfrm>
            <a:off x="838200" y="4114800"/>
            <a:ext cx="769620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mn-MN" sz="2400" dirty="0">
                <a:latin typeface="Arial" pitchFamily="34" charset="0"/>
                <a:cs typeface="Arial" pitchFamily="34" charset="0"/>
              </a:rPr>
              <a:t>Давуу болон сул талын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(SWOT)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 дүн шинжилгээг үнэн зөв тодорхойлсоноор өөрийн  чадварт тохирох ажлаа сонгон амжилтад хүрч, улмаар сайхан амьдрах гол баталгаа болдог</a:t>
            </a:r>
            <a:r>
              <a:rPr lang="mn-MN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1952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D6DA3D-DC1A-42EA-B59A-ECB96A46FF7E}"/>
              </a:ext>
            </a:extLst>
          </p:cNvPr>
          <p:cNvSpPr/>
          <p:nvPr/>
        </p:nvSpPr>
        <p:spPr>
          <a:xfrm>
            <a:off x="533400" y="577810"/>
            <a:ext cx="2324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Бүлгийн ажил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39D48C-570F-452F-BCE0-416AEEAD3587}"/>
              </a:ext>
            </a:extLst>
          </p:cNvPr>
          <p:cNvSpPr/>
          <p:nvPr/>
        </p:nvSpPr>
        <p:spPr>
          <a:xfrm>
            <a:off x="771506" y="5465974"/>
            <a:ext cx="7642976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mn-M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</a:t>
            </a:r>
            <a:r>
              <a:rPr lang="mn-M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Ажлын байрны мэдээлэл цуглуулахад тулгарч буй бэрхшээл, анхаарах зүйлсийг гарган хэлэлцэх</a:t>
            </a:r>
          </a:p>
          <a:p>
            <a:pPr marL="457200" indent="-457200" algn="just">
              <a:buAutoNum type="arabicPeriod"/>
            </a:pPr>
            <a:endParaRPr lang="mn-M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mn-M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mn-MN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B87D50-5E54-42B5-9FB4-4051A676ACC9}"/>
              </a:ext>
            </a:extLst>
          </p:cNvPr>
          <p:cNvSpPr/>
          <p:nvPr/>
        </p:nvSpPr>
        <p:spPr>
          <a:xfrm>
            <a:off x="784725" y="1392026"/>
            <a:ext cx="76165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  <a:r>
              <a:rPr lang="mn-M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Баг бүр ажлын байрны мэдээллийн эх сурвалжийн “</a:t>
            </a:r>
            <a:r>
              <a:rPr lang="mn-M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Бусад эх     сурвалж</a:t>
            </a:r>
            <a:r>
              <a:rPr lang="mn-M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”-аас өгөгдсөн мэргэжлийн дагуу 8-с доошгүй   мэдээлэл цуглуулах</a:t>
            </a:r>
            <a:endParaRPr lang="mn-M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D36BDB-5F53-407B-8A4F-B3B36A9E3FB8}"/>
              </a:ext>
            </a:extLst>
          </p:cNvPr>
          <p:cNvSpPr/>
          <p:nvPr/>
        </p:nvSpPr>
        <p:spPr>
          <a:xfrm>
            <a:off x="813669" y="2782669"/>
            <a:ext cx="76165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mn-M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Цуглуулсан мэдээлэл дээр тулгуурлан мэдээллийн сан үүсгэх</a:t>
            </a:r>
            <a:endParaRPr lang="mn-M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DAC637-A5E1-434E-A31A-7F0CD92D44DD}"/>
              </a:ext>
            </a:extLst>
          </p:cNvPr>
          <p:cNvSpPr/>
          <p:nvPr/>
        </p:nvSpPr>
        <p:spPr>
          <a:xfrm>
            <a:off x="826887" y="3844498"/>
            <a:ext cx="76165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r>
              <a:rPr lang="mn-M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Мэдээллийн сангаас тохирох ажлын байрны мэдээллийг багийн гишүүд сонгон авч дүн шинжилгээ хийнэ.</a:t>
            </a:r>
            <a:endParaRPr lang="mn-M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773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91AB31-604D-4439-B5CC-4A60BA837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90584"/>
            <a:ext cx="2095500" cy="2428496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6A91EB4-86D1-4A94-B1E5-AD05C1BB8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340597"/>
              </p:ext>
            </p:extLst>
          </p:nvPr>
        </p:nvGraphicFramePr>
        <p:xfrm>
          <a:off x="342900" y="2971800"/>
          <a:ext cx="8458199" cy="26059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8404">
                  <a:extLst>
                    <a:ext uri="{9D8B030D-6E8A-4147-A177-3AD203B41FA5}">
                      <a16:colId xmlns:a16="http://schemas.microsoft.com/office/drawing/2014/main" val="2222149204"/>
                    </a:ext>
                  </a:extLst>
                </a:gridCol>
                <a:gridCol w="1246471">
                  <a:extLst>
                    <a:ext uri="{9D8B030D-6E8A-4147-A177-3AD203B41FA5}">
                      <a16:colId xmlns:a16="http://schemas.microsoft.com/office/drawing/2014/main" val="1856627380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3645969898"/>
                    </a:ext>
                  </a:extLst>
                </a:gridCol>
                <a:gridCol w="1632284">
                  <a:extLst>
                    <a:ext uri="{9D8B030D-6E8A-4147-A177-3AD203B41FA5}">
                      <a16:colId xmlns:a16="http://schemas.microsoft.com/office/drawing/2014/main" val="2546829931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3433170648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693488041"/>
                    </a:ext>
                  </a:extLst>
                </a:gridCol>
              </a:tblGrid>
              <a:tr h="559052">
                <a:tc>
                  <a:txBody>
                    <a:bodyPr/>
                    <a:lstStyle/>
                    <a:p>
                      <a:pPr algn="ctr"/>
                      <a:r>
                        <a:rPr lang="mn-MN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 өдөр 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Эх сурвалж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Ажлын байрны нэр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Байгууллагын нэр 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Холбоо барих утас 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Хаяг байршил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74812"/>
                  </a:ext>
                </a:extLst>
              </a:tr>
              <a:tr h="658007"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866445"/>
                  </a:ext>
                </a:extLst>
              </a:tr>
              <a:tr h="649098"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844046"/>
                  </a:ext>
                </a:extLst>
              </a:tr>
              <a:tr h="719690"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67816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0EB018C-B608-4B0B-BB92-D2A28A54A81D}"/>
              </a:ext>
            </a:extLst>
          </p:cNvPr>
          <p:cNvSpPr/>
          <p:nvPr/>
        </p:nvSpPr>
        <p:spPr>
          <a:xfrm>
            <a:off x="3276600" y="1638587"/>
            <a:ext cx="3657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Ажлын байрны жагсаалт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34878B-BDFB-4995-8EA7-93BD44F3FB10}"/>
              </a:ext>
            </a:extLst>
          </p:cNvPr>
          <p:cNvSpPr/>
          <p:nvPr/>
        </p:nvSpPr>
        <p:spPr>
          <a:xfrm>
            <a:off x="1676400" y="1066800"/>
            <a:ext cx="609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Судалгаа</a:t>
            </a:r>
            <a:r>
              <a:rPr lang="mn-MN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Single Corner Snipped 9">
            <a:extLst>
              <a:ext uri="{FF2B5EF4-FFF2-40B4-BE49-F238E27FC236}">
                <a16:creationId xmlns:a16="http://schemas.microsoft.com/office/drawing/2014/main" id="{050069E6-8CDA-43CB-A11E-3F6D8830FF67}"/>
              </a:ext>
            </a:extLst>
          </p:cNvPr>
          <p:cNvSpPr/>
          <p:nvPr/>
        </p:nvSpPr>
        <p:spPr>
          <a:xfrm flipH="1">
            <a:off x="1676400" y="1793176"/>
            <a:ext cx="609600" cy="228600"/>
          </a:xfrm>
          <a:prstGeom prst="snip1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хийх</a:t>
            </a:r>
            <a:endParaRPr lang="en-US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994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F49EC41E-F05E-46A6-88B7-1B3C3BF5F7F3}"/>
              </a:ext>
            </a:extLst>
          </p:cNvPr>
          <p:cNvSpPr/>
          <p:nvPr/>
        </p:nvSpPr>
        <p:spPr>
          <a:xfrm>
            <a:off x="5525061" y="3109821"/>
            <a:ext cx="959368" cy="182880"/>
          </a:xfrm>
          <a:prstGeom prst="rect">
            <a:avLst/>
          </a:prstGeom>
          <a:solidFill>
            <a:srgbClr val="FC046E"/>
          </a:solidFill>
          <a:ln w="635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700" y="6477000"/>
            <a:ext cx="17526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6191" y="294504"/>
            <a:ext cx="24604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1400" dirty="0">
                <a:latin typeface="Arial"/>
                <a:ea typeface="MS Mincho"/>
              </a:rPr>
              <a:t>Мэдээллийн сан бүрдүүлэх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152400" y="93441"/>
            <a:ext cx="29313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1400" dirty="0">
                <a:latin typeface="Arial"/>
                <a:ea typeface="MS Mincho"/>
              </a:rPr>
              <a:t>Ажлын байрны эх үүсвэр тогтоох</a:t>
            </a:r>
            <a:endParaRPr lang="en-US" sz="1400" dirty="0"/>
          </a:p>
        </p:txBody>
      </p:sp>
      <p:sp>
        <p:nvSpPr>
          <p:cNvPr id="33" name="Rectangle 32"/>
          <p:cNvSpPr/>
          <p:nvPr/>
        </p:nvSpPr>
        <p:spPr>
          <a:xfrm>
            <a:off x="134327" y="482542"/>
            <a:ext cx="23095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1400" dirty="0">
                <a:latin typeface="Arial"/>
                <a:ea typeface="MS Mincho"/>
              </a:rPr>
              <a:t>Харилцаа холбоо тогтоох</a:t>
            </a:r>
            <a:endParaRPr lang="en-US" sz="14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1382BD3-B59B-498D-91E5-4DD438977EAF}"/>
              </a:ext>
            </a:extLst>
          </p:cNvPr>
          <p:cNvSpPr/>
          <p:nvPr/>
        </p:nvSpPr>
        <p:spPr>
          <a:xfrm rot="18767896">
            <a:off x="6011049" y="2199771"/>
            <a:ext cx="2574948" cy="197948"/>
          </a:xfrm>
          <a:prstGeom prst="rect">
            <a:avLst/>
          </a:prstGeom>
          <a:solidFill>
            <a:srgbClr val="FC046E"/>
          </a:solidFill>
          <a:ln w="635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6C3D817-73A3-40F8-BA6F-1336883B97E2}"/>
              </a:ext>
            </a:extLst>
          </p:cNvPr>
          <p:cNvSpPr/>
          <p:nvPr/>
        </p:nvSpPr>
        <p:spPr>
          <a:xfrm>
            <a:off x="3177322" y="4460733"/>
            <a:ext cx="1520287" cy="160275"/>
          </a:xfrm>
          <a:prstGeom prst="rect">
            <a:avLst/>
          </a:prstGeom>
          <a:solidFill>
            <a:srgbClr val="00B050"/>
          </a:solidFill>
          <a:ln w="635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A99FA43-8783-447D-B29F-98BE921539ED}"/>
              </a:ext>
            </a:extLst>
          </p:cNvPr>
          <p:cNvSpPr/>
          <p:nvPr/>
        </p:nvSpPr>
        <p:spPr>
          <a:xfrm rot="18135178">
            <a:off x="4155730" y="3802582"/>
            <a:ext cx="1840350" cy="220791"/>
          </a:xfrm>
          <a:prstGeom prst="rect">
            <a:avLst/>
          </a:prstGeom>
          <a:solidFill>
            <a:srgbClr val="00B050"/>
          </a:solidFill>
          <a:ln w="635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60554BC-F963-4381-937B-5D3C70763766}"/>
              </a:ext>
            </a:extLst>
          </p:cNvPr>
          <p:cNvSpPr/>
          <p:nvPr/>
        </p:nvSpPr>
        <p:spPr>
          <a:xfrm rot="18154159">
            <a:off x="2043941" y="5067884"/>
            <a:ext cx="1602866" cy="187235"/>
          </a:xfrm>
          <a:prstGeom prst="rect">
            <a:avLst/>
          </a:prstGeom>
          <a:solidFill>
            <a:srgbClr val="FFFF00"/>
          </a:solidFill>
          <a:ln w="635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61FA3EC-8265-459A-AEED-48325234D540}"/>
              </a:ext>
            </a:extLst>
          </p:cNvPr>
          <p:cNvSpPr/>
          <p:nvPr/>
        </p:nvSpPr>
        <p:spPr>
          <a:xfrm rot="21042633">
            <a:off x="1062371" y="5809320"/>
            <a:ext cx="1496332" cy="155955"/>
          </a:xfrm>
          <a:prstGeom prst="rect">
            <a:avLst/>
          </a:prstGeom>
          <a:solidFill>
            <a:srgbClr val="FFFF00"/>
          </a:solidFill>
          <a:ln w="635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31ED8F0-1596-4C4C-89B8-DEF55A2BD9FC}"/>
              </a:ext>
            </a:extLst>
          </p:cNvPr>
          <p:cNvSpPr/>
          <p:nvPr/>
        </p:nvSpPr>
        <p:spPr>
          <a:xfrm rot="19299139">
            <a:off x="-80853" y="6271110"/>
            <a:ext cx="1275480" cy="182880"/>
          </a:xfrm>
          <a:prstGeom prst="rect">
            <a:avLst/>
          </a:prstGeom>
          <a:solidFill>
            <a:srgbClr val="FFFF00"/>
          </a:solidFill>
          <a:ln w="635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8302CDB-6A77-46A9-AC36-15D5C127BEE2}"/>
              </a:ext>
            </a:extLst>
          </p:cNvPr>
          <p:cNvGrpSpPr/>
          <p:nvPr/>
        </p:nvGrpSpPr>
        <p:grpSpPr>
          <a:xfrm rot="19764016">
            <a:off x="7707080" y="1200840"/>
            <a:ext cx="610271" cy="548640"/>
            <a:chOff x="8817102" y="1225804"/>
            <a:chExt cx="610271" cy="548640"/>
          </a:xfrm>
          <a:solidFill>
            <a:srgbClr val="FC046E"/>
          </a:solidFill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2E7F0F3-208A-41D1-85E1-125ADB98D05B}"/>
                </a:ext>
              </a:extLst>
            </p:cNvPr>
            <p:cNvGrpSpPr/>
            <p:nvPr/>
          </p:nvGrpSpPr>
          <p:grpSpPr>
            <a:xfrm rot="1527336">
              <a:off x="8817102" y="1225804"/>
              <a:ext cx="584883" cy="548640"/>
              <a:chOff x="8760368" y="1190003"/>
              <a:chExt cx="584883" cy="548640"/>
            </a:xfrm>
            <a:grpFill/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FFA0546-4B1B-40F1-BF34-C15DD4A2E453}"/>
                  </a:ext>
                </a:extLst>
              </p:cNvPr>
              <p:cNvSpPr/>
              <p:nvPr/>
            </p:nvSpPr>
            <p:spPr>
              <a:xfrm rot="10917519">
                <a:off x="8760368" y="1190647"/>
                <a:ext cx="548640" cy="182880"/>
              </a:xfrm>
              <a:prstGeom prst="rect">
                <a:avLst/>
              </a:prstGeom>
              <a:grpFill/>
              <a:ln w="6350">
                <a:solidFill>
                  <a:schemeClr val="accen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7FE8A58-4225-4BD4-ADCE-8B7097599F1E}"/>
                  </a:ext>
                </a:extLst>
              </p:cNvPr>
              <p:cNvSpPr/>
              <p:nvPr/>
            </p:nvSpPr>
            <p:spPr>
              <a:xfrm rot="16200000" flipH="1">
                <a:off x="8979491" y="1372883"/>
                <a:ext cx="548640" cy="182880"/>
              </a:xfrm>
              <a:prstGeom prst="rect">
                <a:avLst/>
              </a:prstGeom>
              <a:grpFill/>
              <a:ln w="6350">
                <a:solidFill>
                  <a:schemeClr val="accen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6546A53-ED53-4D04-A46A-3F8A1E39CF81}"/>
                </a:ext>
              </a:extLst>
            </p:cNvPr>
            <p:cNvSpPr/>
            <p:nvPr/>
          </p:nvSpPr>
          <p:spPr>
            <a:xfrm>
              <a:off x="9298344" y="1356874"/>
              <a:ext cx="129029" cy="129029"/>
            </a:xfrm>
            <a:prstGeom prst="ellipse">
              <a:avLst/>
            </a:prstGeom>
            <a:grpFill/>
            <a:ln w="6350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7EA42C5A-6B82-40A7-92B8-026EE8C2E0E7}"/>
              </a:ext>
            </a:extLst>
          </p:cNvPr>
          <p:cNvSpPr/>
          <p:nvPr/>
        </p:nvSpPr>
        <p:spPr>
          <a:xfrm>
            <a:off x="5460546" y="3140336"/>
            <a:ext cx="129029" cy="129029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EA42C5A-6B82-40A7-92B8-026EE8C2E0E7}"/>
              </a:ext>
            </a:extLst>
          </p:cNvPr>
          <p:cNvSpPr/>
          <p:nvPr/>
        </p:nvSpPr>
        <p:spPr>
          <a:xfrm>
            <a:off x="6419914" y="3109821"/>
            <a:ext cx="129029" cy="129029"/>
          </a:xfrm>
          <a:prstGeom prst="ellipse">
            <a:avLst/>
          </a:prstGeom>
          <a:solidFill>
            <a:srgbClr val="C00000"/>
          </a:solidFill>
          <a:ln w="63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EA42C5A-6B82-40A7-92B8-026EE8C2E0E7}"/>
              </a:ext>
            </a:extLst>
          </p:cNvPr>
          <p:cNvSpPr/>
          <p:nvPr/>
        </p:nvSpPr>
        <p:spPr>
          <a:xfrm>
            <a:off x="4549156" y="4491979"/>
            <a:ext cx="129029" cy="129029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EA42C5A-6B82-40A7-92B8-026EE8C2E0E7}"/>
              </a:ext>
            </a:extLst>
          </p:cNvPr>
          <p:cNvSpPr/>
          <p:nvPr/>
        </p:nvSpPr>
        <p:spPr>
          <a:xfrm>
            <a:off x="3167283" y="4460733"/>
            <a:ext cx="129029" cy="129029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A42C5A-6B82-40A7-92B8-026EE8C2E0E7}"/>
              </a:ext>
            </a:extLst>
          </p:cNvPr>
          <p:cNvSpPr/>
          <p:nvPr/>
        </p:nvSpPr>
        <p:spPr>
          <a:xfrm>
            <a:off x="2411984" y="5714059"/>
            <a:ext cx="129029" cy="129029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EA42C5A-6B82-40A7-92B8-026EE8C2E0E7}"/>
              </a:ext>
            </a:extLst>
          </p:cNvPr>
          <p:cNvSpPr/>
          <p:nvPr/>
        </p:nvSpPr>
        <p:spPr>
          <a:xfrm flipH="1" flipV="1">
            <a:off x="938002" y="5910403"/>
            <a:ext cx="175772" cy="132351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53" name="직사각형 70">
            <a:extLst>
              <a:ext uri="{FF2B5EF4-FFF2-40B4-BE49-F238E27FC236}">
                <a16:creationId xmlns:a16="http://schemas.microsoft.com/office/drawing/2014/main" id="{5F6E8B54-1098-4D34-BD4E-9C4DA7D3518F}"/>
              </a:ext>
            </a:extLst>
          </p:cNvPr>
          <p:cNvSpPr/>
          <p:nvPr/>
        </p:nvSpPr>
        <p:spPr>
          <a:xfrm>
            <a:off x="4290013" y="1296450"/>
            <a:ext cx="3155309" cy="1010333"/>
          </a:xfrm>
          <a:prstGeom prst="rect">
            <a:avLst/>
          </a:prstGeom>
          <a:noFill/>
          <a:ln w="19050" cap="flat" cmpd="sng" algn="ctr">
            <a:solidFill>
              <a:srgbClr val="FC046E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mn-MN" sz="2000" dirty="0">
                <a:latin typeface="Arial"/>
                <a:ea typeface="MS Mincho"/>
              </a:rPr>
              <a:t>Бусдын туслалцаа, зааварчилгаагүйгээр хангалттай гүйцэтгэнэ</a:t>
            </a:r>
            <a:endParaRPr kumimoji="0" lang="ko-KR" alt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4" name="직사각형 70">
            <a:extLst>
              <a:ext uri="{FF2B5EF4-FFF2-40B4-BE49-F238E27FC236}">
                <a16:creationId xmlns:a16="http://schemas.microsoft.com/office/drawing/2014/main" id="{5F6E8B54-1098-4D34-BD4E-9C4DA7D3518F}"/>
              </a:ext>
            </a:extLst>
          </p:cNvPr>
          <p:cNvSpPr/>
          <p:nvPr/>
        </p:nvSpPr>
        <p:spPr>
          <a:xfrm>
            <a:off x="1838347" y="2832201"/>
            <a:ext cx="3276779" cy="1133079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mn-MN" sz="2000" dirty="0">
                <a:latin typeface="Arial"/>
                <a:ea typeface="MS Mincho"/>
              </a:rPr>
              <a:t>Бусдаас зарим нэг туслалцаа, зааварчилгаа авах шаардлагатай байна.</a:t>
            </a:r>
            <a:endParaRPr kumimoji="0" lang="ko-KR" alt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5" name="직사각형 70">
            <a:extLst>
              <a:ext uri="{FF2B5EF4-FFF2-40B4-BE49-F238E27FC236}">
                <a16:creationId xmlns:a16="http://schemas.microsoft.com/office/drawing/2014/main" id="{5F6E8B54-1098-4D34-BD4E-9C4DA7D3518F}"/>
              </a:ext>
            </a:extLst>
          </p:cNvPr>
          <p:cNvSpPr/>
          <p:nvPr/>
        </p:nvSpPr>
        <p:spPr>
          <a:xfrm>
            <a:off x="144365" y="4453698"/>
            <a:ext cx="2444135" cy="1133079"/>
          </a:xfrm>
          <a:prstGeom prst="rect">
            <a:avLst/>
          </a:prstGeom>
          <a:noFill/>
          <a:ln w="1905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mn-MN" sz="2000" dirty="0">
                <a:latin typeface="Arial"/>
                <a:ea typeface="MS Mincho"/>
              </a:rPr>
              <a:t>Дахин бүрэн зааварчилгаа авах шаардлагатай байна</a:t>
            </a:r>
            <a:r>
              <a:rPr lang="mn-MN" sz="1400" dirty="0">
                <a:latin typeface="Arial"/>
                <a:ea typeface="MS Mincho"/>
              </a:rPr>
              <a:t>.</a:t>
            </a:r>
            <a:endParaRPr kumimoji="0" lang="ko-KR" altLang="en-US" sz="1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F52081-BDD7-49B5-8327-826F19C33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615" y="3979025"/>
            <a:ext cx="2812357" cy="281235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DAB13A-5DE0-4945-A856-979DBC02324F}"/>
              </a:ext>
            </a:extLst>
          </p:cNvPr>
          <p:cNvSpPr/>
          <p:nvPr/>
        </p:nvSpPr>
        <p:spPr>
          <a:xfrm>
            <a:off x="6108615" y="6248400"/>
            <a:ext cx="2768685" cy="542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03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43"/>
          <p:cNvSpPr>
            <a:spLocks/>
          </p:cNvSpPr>
          <p:nvPr/>
        </p:nvSpPr>
        <p:spPr bwMode="auto">
          <a:xfrm>
            <a:off x="-18416" y="2281638"/>
            <a:ext cx="9162416" cy="4604355"/>
          </a:xfrm>
          <a:custGeom>
            <a:avLst/>
            <a:gdLst>
              <a:gd name="T0" fmla="*/ 3833 w 3833"/>
              <a:gd name="T1" fmla="*/ 12 h 1519"/>
              <a:gd name="T2" fmla="*/ 1685 w 3833"/>
              <a:gd name="T3" fmla="*/ 131 h 1519"/>
              <a:gd name="T4" fmla="*/ 2350 w 3833"/>
              <a:gd name="T5" fmla="*/ 256 h 1519"/>
              <a:gd name="T6" fmla="*/ 2623 w 3833"/>
              <a:gd name="T7" fmla="*/ 660 h 1519"/>
              <a:gd name="T8" fmla="*/ 0 w 3833"/>
              <a:gd name="T9" fmla="*/ 1519 h 1519"/>
              <a:gd name="T10" fmla="*/ 0 w 3833"/>
              <a:gd name="T11" fmla="*/ 865 h 1519"/>
              <a:gd name="T12" fmla="*/ 1349 w 3833"/>
              <a:gd name="T13" fmla="*/ 636 h 1519"/>
              <a:gd name="T14" fmla="*/ 2111 w 3833"/>
              <a:gd name="T15" fmla="*/ 346 h 1519"/>
              <a:gd name="T16" fmla="*/ 1195 w 3833"/>
              <a:gd name="T17" fmla="*/ 167 h 1519"/>
              <a:gd name="T18" fmla="*/ 2194 w 3833"/>
              <a:gd name="T19" fmla="*/ 74 h 1519"/>
              <a:gd name="T20" fmla="*/ 3833 w 3833"/>
              <a:gd name="T21" fmla="*/ 0 h 1519"/>
              <a:gd name="T22" fmla="*/ 3833 w 3833"/>
              <a:gd name="T23" fmla="*/ 12 h 1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833" h="1519">
                <a:moveTo>
                  <a:pt x="3833" y="12"/>
                </a:moveTo>
                <a:cubicBezTo>
                  <a:pt x="3833" y="12"/>
                  <a:pt x="1920" y="90"/>
                  <a:pt x="1685" y="131"/>
                </a:cubicBezTo>
                <a:cubicBezTo>
                  <a:pt x="1423" y="177"/>
                  <a:pt x="2033" y="224"/>
                  <a:pt x="2350" y="256"/>
                </a:cubicBezTo>
                <a:cubicBezTo>
                  <a:pt x="2667" y="288"/>
                  <a:pt x="3374" y="423"/>
                  <a:pt x="2623" y="660"/>
                </a:cubicBezTo>
                <a:cubicBezTo>
                  <a:pt x="1826" y="911"/>
                  <a:pt x="1484" y="766"/>
                  <a:pt x="0" y="1519"/>
                </a:cubicBezTo>
                <a:cubicBezTo>
                  <a:pt x="0" y="865"/>
                  <a:pt x="0" y="865"/>
                  <a:pt x="0" y="865"/>
                </a:cubicBezTo>
                <a:cubicBezTo>
                  <a:pt x="0" y="865"/>
                  <a:pt x="968" y="687"/>
                  <a:pt x="1349" y="636"/>
                </a:cubicBezTo>
                <a:cubicBezTo>
                  <a:pt x="1730" y="585"/>
                  <a:pt x="2307" y="440"/>
                  <a:pt x="2111" y="346"/>
                </a:cubicBezTo>
                <a:cubicBezTo>
                  <a:pt x="1915" y="252"/>
                  <a:pt x="1121" y="229"/>
                  <a:pt x="1195" y="167"/>
                </a:cubicBezTo>
                <a:cubicBezTo>
                  <a:pt x="1253" y="119"/>
                  <a:pt x="1471" y="101"/>
                  <a:pt x="2194" y="74"/>
                </a:cubicBezTo>
                <a:cubicBezTo>
                  <a:pt x="2917" y="47"/>
                  <a:pt x="3833" y="0"/>
                  <a:pt x="3833" y="0"/>
                </a:cubicBezTo>
                <a:lnTo>
                  <a:pt x="3833" y="1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45"/>
          <p:cNvSpPr>
            <a:spLocks/>
          </p:cNvSpPr>
          <p:nvPr/>
        </p:nvSpPr>
        <p:spPr bwMode="auto">
          <a:xfrm rot="21307396">
            <a:off x="2850512" y="4611057"/>
            <a:ext cx="1735138" cy="302884"/>
          </a:xfrm>
          <a:custGeom>
            <a:avLst/>
            <a:gdLst>
              <a:gd name="T0" fmla="*/ 35 w 545"/>
              <a:gd name="T1" fmla="*/ 103 h 103"/>
              <a:gd name="T2" fmla="*/ 545 w 545"/>
              <a:gd name="T3" fmla="*/ 12 h 103"/>
              <a:gd name="T4" fmla="*/ 505 w 545"/>
              <a:gd name="T5" fmla="*/ 0 h 103"/>
              <a:gd name="T6" fmla="*/ 0 w 545"/>
              <a:gd name="T7" fmla="*/ 90 h 103"/>
              <a:gd name="T8" fmla="*/ 35 w 545"/>
              <a:gd name="T9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5" h="103">
                <a:moveTo>
                  <a:pt x="35" y="103"/>
                </a:moveTo>
                <a:cubicBezTo>
                  <a:pt x="35" y="103"/>
                  <a:pt x="424" y="27"/>
                  <a:pt x="545" y="12"/>
                </a:cubicBezTo>
                <a:cubicBezTo>
                  <a:pt x="505" y="0"/>
                  <a:pt x="505" y="0"/>
                  <a:pt x="505" y="0"/>
                </a:cubicBezTo>
                <a:cubicBezTo>
                  <a:pt x="505" y="0"/>
                  <a:pt x="127" y="61"/>
                  <a:pt x="0" y="90"/>
                </a:cubicBezTo>
                <a:lnTo>
                  <a:pt x="35" y="1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46"/>
          <p:cNvSpPr>
            <a:spLocks/>
          </p:cNvSpPr>
          <p:nvPr/>
        </p:nvSpPr>
        <p:spPr bwMode="auto">
          <a:xfrm>
            <a:off x="4953000" y="4114024"/>
            <a:ext cx="928688" cy="216554"/>
          </a:xfrm>
          <a:custGeom>
            <a:avLst/>
            <a:gdLst>
              <a:gd name="T0" fmla="*/ 36 w 292"/>
              <a:gd name="T1" fmla="*/ 74 h 74"/>
              <a:gd name="T2" fmla="*/ 292 w 292"/>
              <a:gd name="T3" fmla="*/ 2 h 74"/>
              <a:gd name="T4" fmla="*/ 257 w 292"/>
              <a:gd name="T5" fmla="*/ 0 h 74"/>
              <a:gd name="T6" fmla="*/ 0 w 292"/>
              <a:gd name="T7" fmla="*/ 69 h 74"/>
              <a:gd name="T8" fmla="*/ 36 w 292"/>
              <a:gd name="T9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" h="74">
                <a:moveTo>
                  <a:pt x="36" y="74"/>
                </a:moveTo>
                <a:cubicBezTo>
                  <a:pt x="36" y="74"/>
                  <a:pt x="253" y="19"/>
                  <a:pt x="292" y="2"/>
                </a:cubicBezTo>
                <a:cubicBezTo>
                  <a:pt x="257" y="0"/>
                  <a:pt x="257" y="0"/>
                  <a:pt x="257" y="0"/>
                </a:cubicBezTo>
                <a:cubicBezTo>
                  <a:pt x="257" y="0"/>
                  <a:pt x="82" y="51"/>
                  <a:pt x="0" y="69"/>
                </a:cubicBezTo>
                <a:lnTo>
                  <a:pt x="36" y="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4" t="35265" r="13155" b="31318"/>
          <a:stretch/>
        </p:blipFill>
        <p:spPr>
          <a:xfrm rot="21177284">
            <a:off x="4409159" y="4108602"/>
            <a:ext cx="1522337" cy="410054"/>
          </a:xfrm>
          <a:prstGeom prst="rect">
            <a:avLst/>
          </a:prstGeom>
        </p:spPr>
      </p:pic>
      <p:sp>
        <p:nvSpPr>
          <p:cNvPr id="8" name="Freeform 47"/>
          <p:cNvSpPr>
            <a:spLocks/>
          </p:cNvSpPr>
          <p:nvPr/>
        </p:nvSpPr>
        <p:spPr bwMode="auto">
          <a:xfrm>
            <a:off x="6014296" y="3814585"/>
            <a:ext cx="312738" cy="163879"/>
          </a:xfrm>
          <a:custGeom>
            <a:avLst/>
            <a:gdLst>
              <a:gd name="T0" fmla="*/ 98 w 98"/>
              <a:gd name="T1" fmla="*/ 0 h 56"/>
              <a:gd name="T2" fmla="*/ 37 w 98"/>
              <a:gd name="T3" fmla="*/ 56 h 56"/>
              <a:gd name="T4" fmla="*/ 0 w 98"/>
              <a:gd name="T5" fmla="*/ 56 h 56"/>
              <a:gd name="T6" fmla="*/ 69 w 98"/>
              <a:gd name="T7" fmla="*/ 0 h 56"/>
              <a:gd name="T8" fmla="*/ 98 w 98"/>
              <a:gd name="T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56">
                <a:moveTo>
                  <a:pt x="98" y="0"/>
                </a:moveTo>
                <a:cubicBezTo>
                  <a:pt x="98" y="0"/>
                  <a:pt x="89" y="27"/>
                  <a:pt x="37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51" y="26"/>
                  <a:pt x="69" y="0"/>
                </a:cubicBezTo>
                <a:lnTo>
                  <a:pt x="9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48"/>
          <p:cNvSpPr>
            <a:spLocks/>
          </p:cNvSpPr>
          <p:nvPr/>
        </p:nvSpPr>
        <p:spPr bwMode="auto">
          <a:xfrm>
            <a:off x="6092084" y="3640655"/>
            <a:ext cx="234950" cy="122909"/>
          </a:xfrm>
          <a:custGeom>
            <a:avLst/>
            <a:gdLst>
              <a:gd name="T0" fmla="*/ 74 w 74"/>
              <a:gd name="T1" fmla="*/ 42 h 42"/>
              <a:gd name="T2" fmla="*/ 46 w 74"/>
              <a:gd name="T3" fmla="*/ 42 h 42"/>
              <a:gd name="T4" fmla="*/ 0 w 74"/>
              <a:gd name="T5" fmla="*/ 2 h 42"/>
              <a:gd name="T6" fmla="*/ 30 w 74"/>
              <a:gd name="T7" fmla="*/ 0 h 42"/>
              <a:gd name="T8" fmla="*/ 74 w 74"/>
              <a:gd name="T9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" h="42">
                <a:moveTo>
                  <a:pt x="74" y="42"/>
                </a:move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21" y="8"/>
                  <a:pt x="0" y="2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62" y="20"/>
                  <a:pt x="74" y="4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49"/>
          <p:cNvSpPr>
            <a:spLocks/>
          </p:cNvSpPr>
          <p:nvPr/>
        </p:nvSpPr>
        <p:spPr bwMode="auto">
          <a:xfrm>
            <a:off x="5464862" y="3461634"/>
            <a:ext cx="473075" cy="96572"/>
          </a:xfrm>
          <a:custGeom>
            <a:avLst/>
            <a:gdLst>
              <a:gd name="T0" fmla="*/ 149 w 149"/>
              <a:gd name="T1" fmla="*/ 31 h 33"/>
              <a:gd name="T2" fmla="*/ 120 w 149"/>
              <a:gd name="T3" fmla="*/ 33 h 33"/>
              <a:gd name="T4" fmla="*/ 0 w 149"/>
              <a:gd name="T5" fmla="*/ 4 h 33"/>
              <a:gd name="T6" fmla="*/ 25 w 149"/>
              <a:gd name="T7" fmla="*/ 0 h 33"/>
              <a:gd name="T8" fmla="*/ 149 w 149"/>
              <a:gd name="T9" fmla="*/ 31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33">
                <a:moveTo>
                  <a:pt x="149" y="31"/>
                </a:moveTo>
                <a:cubicBezTo>
                  <a:pt x="120" y="33"/>
                  <a:pt x="120" y="33"/>
                  <a:pt x="120" y="33"/>
                </a:cubicBezTo>
                <a:cubicBezTo>
                  <a:pt x="120" y="33"/>
                  <a:pt x="14" y="4"/>
                  <a:pt x="0" y="4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118" y="20"/>
                  <a:pt x="149" y="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50"/>
          <p:cNvSpPr>
            <a:spLocks/>
          </p:cNvSpPr>
          <p:nvPr/>
        </p:nvSpPr>
        <p:spPr bwMode="auto">
          <a:xfrm rot="373187">
            <a:off x="4784884" y="3329938"/>
            <a:ext cx="573088" cy="45719"/>
          </a:xfrm>
          <a:custGeom>
            <a:avLst/>
            <a:gdLst>
              <a:gd name="T0" fmla="*/ 180 w 180"/>
              <a:gd name="T1" fmla="*/ 20 h 22"/>
              <a:gd name="T2" fmla="*/ 156 w 180"/>
              <a:gd name="T3" fmla="*/ 22 h 22"/>
              <a:gd name="T4" fmla="*/ 0 w 180"/>
              <a:gd name="T5" fmla="*/ 4 h 22"/>
              <a:gd name="T6" fmla="*/ 21 w 180"/>
              <a:gd name="T7" fmla="*/ 0 h 22"/>
              <a:gd name="T8" fmla="*/ 180 w 180"/>
              <a:gd name="T9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0" h="22">
                <a:moveTo>
                  <a:pt x="180" y="20"/>
                </a:moveTo>
                <a:cubicBezTo>
                  <a:pt x="156" y="22"/>
                  <a:pt x="156" y="22"/>
                  <a:pt x="156" y="22"/>
                </a:cubicBezTo>
                <a:cubicBezTo>
                  <a:pt x="156" y="22"/>
                  <a:pt x="20" y="4"/>
                  <a:pt x="0" y="4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168" y="17"/>
                  <a:pt x="180" y="2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1"/>
          <p:cNvSpPr>
            <a:spLocks/>
          </p:cNvSpPr>
          <p:nvPr/>
        </p:nvSpPr>
        <p:spPr bwMode="auto">
          <a:xfrm>
            <a:off x="4121472" y="3198048"/>
            <a:ext cx="536575" cy="69520"/>
          </a:xfrm>
          <a:custGeom>
            <a:avLst/>
            <a:gdLst>
              <a:gd name="T0" fmla="*/ 338 w 338"/>
              <a:gd name="T1" fmla="*/ 32 h 40"/>
              <a:gd name="T2" fmla="*/ 304 w 338"/>
              <a:gd name="T3" fmla="*/ 40 h 40"/>
              <a:gd name="T4" fmla="*/ 0 w 338"/>
              <a:gd name="T5" fmla="*/ 6 h 40"/>
              <a:gd name="T6" fmla="*/ 32 w 338"/>
              <a:gd name="T7" fmla="*/ 0 h 40"/>
              <a:gd name="T8" fmla="*/ 338 w 338"/>
              <a:gd name="T9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8" h="40">
                <a:moveTo>
                  <a:pt x="338" y="32"/>
                </a:moveTo>
                <a:lnTo>
                  <a:pt x="304" y="40"/>
                </a:lnTo>
                <a:lnTo>
                  <a:pt x="0" y="6"/>
                </a:lnTo>
                <a:lnTo>
                  <a:pt x="32" y="0"/>
                </a:lnTo>
                <a:lnTo>
                  <a:pt x="338" y="3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54"/>
          <p:cNvSpPr>
            <a:spLocks noEditPoints="1"/>
          </p:cNvSpPr>
          <p:nvPr/>
        </p:nvSpPr>
        <p:spPr bwMode="auto">
          <a:xfrm>
            <a:off x="3269851" y="3535202"/>
            <a:ext cx="934352" cy="1505194"/>
          </a:xfrm>
          <a:custGeom>
            <a:avLst/>
            <a:gdLst>
              <a:gd name="T0" fmla="*/ 426 w 426"/>
              <a:gd name="T1" fmla="*/ 219 h 682"/>
              <a:gd name="T2" fmla="*/ 213 w 426"/>
              <a:gd name="T3" fmla="*/ 0 h 682"/>
              <a:gd name="T4" fmla="*/ 0 w 426"/>
              <a:gd name="T5" fmla="*/ 219 h 682"/>
              <a:gd name="T6" fmla="*/ 205 w 426"/>
              <a:gd name="T7" fmla="*/ 437 h 682"/>
              <a:gd name="T8" fmla="*/ 205 w 426"/>
              <a:gd name="T9" fmla="*/ 631 h 682"/>
              <a:gd name="T10" fmla="*/ 188 w 426"/>
              <a:gd name="T11" fmla="*/ 655 h 682"/>
              <a:gd name="T12" fmla="*/ 213 w 426"/>
              <a:gd name="T13" fmla="*/ 682 h 682"/>
              <a:gd name="T14" fmla="*/ 239 w 426"/>
              <a:gd name="T15" fmla="*/ 655 h 682"/>
              <a:gd name="T16" fmla="*/ 222 w 426"/>
              <a:gd name="T17" fmla="*/ 631 h 682"/>
              <a:gd name="T18" fmla="*/ 222 w 426"/>
              <a:gd name="T19" fmla="*/ 437 h 682"/>
              <a:gd name="T20" fmla="*/ 426 w 426"/>
              <a:gd name="T21" fmla="*/ 219 h 682"/>
              <a:gd name="T22" fmla="*/ 17 w 426"/>
              <a:gd name="T23" fmla="*/ 219 h 682"/>
              <a:gd name="T24" fmla="*/ 213 w 426"/>
              <a:gd name="T25" fmla="*/ 18 h 682"/>
              <a:gd name="T26" fmla="*/ 409 w 426"/>
              <a:gd name="T27" fmla="*/ 219 h 682"/>
              <a:gd name="T28" fmla="*/ 213 w 426"/>
              <a:gd name="T29" fmla="*/ 420 h 682"/>
              <a:gd name="T30" fmla="*/ 17 w 426"/>
              <a:gd name="T31" fmla="*/ 219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26" h="682">
                <a:moveTo>
                  <a:pt x="426" y="219"/>
                </a:moveTo>
                <a:cubicBezTo>
                  <a:pt x="426" y="98"/>
                  <a:pt x="331" y="0"/>
                  <a:pt x="213" y="0"/>
                </a:cubicBezTo>
                <a:cubicBezTo>
                  <a:pt x="96" y="0"/>
                  <a:pt x="0" y="98"/>
                  <a:pt x="0" y="219"/>
                </a:cubicBezTo>
                <a:cubicBezTo>
                  <a:pt x="0" y="336"/>
                  <a:pt x="91" y="432"/>
                  <a:pt x="205" y="437"/>
                </a:cubicBezTo>
                <a:cubicBezTo>
                  <a:pt x="205" y="631"/>
                  <a:pt x="205" y="631"/>
                  <a:pt x="205" y="631"/>
                </a:cubicBezTo>
                <a:cubicBezTo>
                  <a:pt x="195" y="634"/>
                  <a:pt x="188" y="644"/>
                  <a:pt x="188" y="655"/>
                </a:cubicBezTo>
                <a:cubicBezTo>
                  <a:pt x="188" y="670"/>
                  <a:pt x="199" y="682"/>
                  <a:pt x="213" y="682"/>
                </a:cubicBezTo>
                <a:cubicBezTo>
                  <a:pt x="227" y="682"/>
                  <a:pt x="239" y="670"/>
                  <a:pt x="239" y="655"/>
                </a:cubicBezTo>
                <a:cubicBezTo>
                  <a:pt x="239" y="644"/>
                  <a:pt x="232" y="634"/>
                  <a:pt x="222" y="631"/>
                </a:cubicBezTo>
                <a:cubicBezTo>
                  <a:pt x="222" y="437"/>
                  <a:pt x="222" y="437"/>
                  <a:pt x="222" y="437"/>
                </a:cubicBezTo>
                <a:cubicBezTo>
                  <a:pt x="335" y="432"/>
                  <a:pt x="426" y="336"/>
                  <a:pt x="426" y="219"/>
                </a:cubicBezTo>
                <a:moveTo>
                  <a:pt x="17" y="219"/>
                </a:moveTo>
                <a:cubicBezTo>
                  <a:pt x="17" y="108"/>
                  <a:pt x="105" y="18"/>
                  <a:pt x="213" y="18"/>
                </a:cubicBezTo>
                <a:cubicBezTo>
                  <a:pt x="321" y="18"/>
                  <a:pt x="409" y="108"/>
                  <a:pt x="409" y="219"/>
                </a:cubicBezTo>
                <a:cubicBezTo>
                  <a:pt x="409" y="329"/>
                  <a:pt x="321" y="420"/>
                  <a:pt x="213" y="420"/>
                </a:cubicBezTo>
                <a:cubicBezTo>
                  <a:pt x="105" y="420"/>
                  <a:pt x="17" y="329"/>
                  <a:pt x="17" y="219"/>
                </a:cubicBezTo>
              </a:path>
            </a:pathLst>
          </a:custGeom>
          <a:solidFill>
            <a:srgbClr val="00B050"/>
          </a:solidFill>
          <a:ln w="38100">
            <a:solidFill>
              <a:srgbClr val="00B05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47"/>
          <p:cNvSpPr>
            <a:spLocks noEditPoints="1"/>
          </p:cNvSpPr>
          <p:nvPr/>
        </p:nvSpPr>
        <p:spPr bwMode="auto">
          <a:xfrm>
            <a:off x="6284081" y="2639004"/>
            <a:ext cx="884815" cy="1289197"/>
          </a:xfrm>
          <a:custGeom>
            <a:avLst/>
            <a:gdLst>
              <a:gd name="T0" fmla="*/ 363 w 363"/>
              <a:gd name="T1" fmla="*/ 186 h 580"/>
              <a:gd name="T2" fmla="*/ 181 w 363"/>
              <a:gd name="T3" fmla="*/ 0 h 580"/>
              <a:gd name="T4" fmla="*/ 0 w 363"/>
              <a:gd name="T5" fmla="*/ 186 h 580"/>
              <a:gd name="T6" fmla="*/ 174 w 363"/>
              <a:gd name="T7" fmla="*/ 372 h 580"/>
              <a:gd name="T8" fmla="*/ 174 w 363"/>
              <a:gd name="T9" fmla="*/ 537 h 580"/>
              <a:gd name="T10" fmla="*/ 159 w 363"/>
              <a:gd name="T11" fmla="*/ 558 h 580"/>
              <a:gd name="T12" fmla="*/ 181 w 363"/>
              <a:gd name="T13" fmla="*/ 580 h 580"/>
              <a:gd name="T14" fmla="*/ 203 w 363"/>
              <a:gd name="T15" fmla="*/ 558 h 580"/>
              <a:gd name="T16" fmla="*/ 188 w 363"/>
              <a:gd name="T17" fmla="*/ 537 h 580"/>
              <a:gd name="T18" fmla="*/ 188 w 363"/>
              <a:gd name="T19" fmla="*/ 372 h 580"/>
              <a:gd name="T20" fmla="*/ 363 w 363"/>
              <a:gd name="T21" fmla="*/ 186 h 580"/>
              <a:gd name="T22" fmla="*/ 14 w 363"/>
              <a:gd name="T23" fmla="*/ 186 h 580"/>
              <a:gd name="T24" fmla="*/ 181 w 363"/>
              <a:gd name="T25" fmla="*/ 15 h 580"/>
              <a:gd name="T26" fmla="*/ 348 w 363"/>
              <a:gd name="T27" fmla="*/ 186 h 580"/>
              <a:gd name="T28" fmla="*/ 181 w 363"/>
              <a:gd name="T29" fmla="*/ 357 h 580"/>
              <a:gd name="T30" fmla="*/ 14 w 363"/>
              <a:gd name="T31" fmla="*/ 186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63" h="580">
                <a:moveTo>
                  <a:pt x="363" y="186"/>
                </a:moveTo>
                <a:cubicBezTo>
                  <a:pt x="363" y="83"/>
                  <a:pt x="281" y="0"/>
                  <a:pt x="181" y="0"/>
                </a:cubicBezTo>
                <a:cubicBezTo>
                  <a:pt x="81" y="0"/>
                  <a:pt x="0" y="83"/>
                  <a:pt x="0" y="186"/>
                </a:cubicBezTo>
                <a:cubicBezTo>
                  <a:pt x="0" y="286"/>
                  <a:pt x="77" y="368"/>
                  <a:pt x="174" y="372"/>
                </a:cubicBezTo>
                <a:cubicBezTo>
                  <a:pt x="174" y="537"/>
                  <a:pt x="174" y="537"/>
                  <a:pt x="174" y="537"/>
                </a:cubicBezTo>
                <a:cubicBezTo>
                  <a:pt x="166" y="540"/>
                  <a:pt x="159" y="548"/>
                  <a:pt x="159" y="558"/>
                </a:cubicBezTo>
                <a:cubicBezTo>
                  <a:pt x="159" y="570"/>
                  <a:pt x="169" y="580"/>
                  <a:pt x="181" y="580"/>
                </a:cubicBezTo>
                <a:cubicBezTo>
                  <a:pt x="193" y="580"/>
                  <a:pt x="203" y="570"/>
                  <a:pt x="203" y="558"/>
                </a:cubicBezTo>
                <a:cubicBezTo>
                  <a:pt x="203" y="548"/>
                  <a:pt x="197" y="540"/>
                  <a:pt x="188" y="537"/>
                </a:cubicBezTo>
                <a:cubicBezTo>
                  <a:pt x="188" y="372"/>
                  <a:pt x="188" y="372"/>
                  <a:pt x="188" y="372"/>
                </a:cubicBezTo>
                <a:cubicBezTo>
                  <a:pt x="285" y="368"/>
                  <a:pt x="363" y="286"/>
                  <a:pt x="363" y="186"/>
                </a:cubicBezTo>
                <a:moveTo>
                  <a:pt x="14" y="186"/>
                </a:moveTo>
                <a:cubicBezTo>
                  <a:pt x="14" y="91"/>
                  <a:pt x="89" y="15"/>
                  <a:pt x="181" y="15"/>
                </a:cubicBezTo>
                <a:cubicBezTo>
                  <a:pt x="273" y="15"/>
                  <a:pt x="348" y="91"/>
                  <a:pt x="348" y="186"/>
                </a:cubicBezTo>
                <a:cubicBezTo>
                  <a:pt x="348" y="280"/>
                  <a:pt x="273" y="357"/>
                  <a:pt x="181" y="357"/>
                </a:cubicBezTo>
                <a:cubicBezTo>
                  <a:pt x="89" y="357"/>
                  <a:pt x="14" y="280"/>
                  <a:pt x="14" y="186"/>
                </a:cubicBezTo>
              </a:path>
            </a:pathLst>
          </a:custGeom>
          <a:solidFill>
            <a:srgbClr val="00B050"/>
          </a:solidFill>
          <a:ln w="38100">
            <a:solidFill>
              <a:srgbClr val="00B05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30"/>
          <p:cNvSpPr>
            <a:spLocks noEditPoints="1"/>
          </p:cNvSpPr>
          <p:nvPr/>
        </p:nvSpPr>
        <p:spPr bwMode="auto">
          <a:xfrm>
            <a:off x="7713076" y="1300191"/>
            <a:ext cx="719772" cy="1148890"/>
          </a:xfrm>
          <a:custGeom>
            <a:avLst/>
            <a:gdLst>
              <a:gd name="T0" fmla="*/ 269 w 269"/>
              <a:gd name="T1" fmla="*/ 138 h 429"/>
              <a:gd name="T2" fmla="*/ 135 w 269"/>
              <a:gd name="T3" fmla="*/ 0 h 429"/>
              <a:gd name="T4" fmla="*/ 0 w 269"/>
              <a:gd name="T5" fmla="*/ 138 h 429"/>
              <a:gd name="T6" fmla="*/ 129 w 269"/>
              <a:gd name="T7" fmla="*/ 275 h 429"/>
              <a:gd name="T8" fmla="*/ 129 w 269"/>
              <a:gd name="T9" fmla="*/ 397 h 429"/>
              <a:gd name="T10" fmla="*/ 119 w 269"/>
              <a:gd name="T11" fmla="*/ 413 h 429"/>
              <a:gd name="T12" fmla="*/ 135 w 269"/>
              <a:gd name="T13" fmla="*/ 429 h 429"/>
              <a:gd name="T14" fmla="*/ 151 w 269"/>
              <a:gd name="T15" fmla="*/ 413 h 429"/>
              <a:gd name="T16" fmla="*/ 140 w 269"/>
              <a:gd name="T17" fmla="*/ 397 h 429"/>
              <a:gd name="T18" fmla="*/ 140 w 269"/>
              <a:gd name="T19" fmla="*/ 275 h 429"/>
              <a:gd name="T20" fmla="*/ 269 w 269"/>
              <a:gd name="T21" fmla="*/ 138 h 429"/>
              <a:gd name="T22" fmla="*/ 11 w 269"/>
              <a:gd name="T23" fmla="*/ 138 h 429"/>
              <a:gd name="T24" fmla="*/ 135 w 269"/>
              <a:gd name="T25" fmla="*/ 11 h 429"/>
              <a:gd name="T26" fmla="*/ 258 w 269"/>
              <a:gd name="T27" fmla="*/ 138 h 429"/>
              <a:gd name="T28" fmla="*/ 135 w 269"/>
              <a:gd name="T29" fmla="*/ 264 h 429"/>
              <a:gd name="T30" fmla="*/ 11 w 269"/>
              <a:gd name="T31" fmla="*/ 138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9" h="429">
                <a:moveTo>
                  <a:pt x="269" y="138"/>
                </a:moveTo>
                <a:cubicBezTo>
                  <a:pt x="269" y="62"/>
                  <a:pt x="209" y="0"/>
                  <a:pt x="135" y="0"/>
                </a:cubicBezTo>
                <a:cubicBezTo>
                  <a:pt x="61" y="0"/>
                  <a:pt x="0" y="62"/>
                  <a:pt x="0" y="138"/>
                </a:cubicBezTo>
                <a:cubicBezTo>
                  <a:pt x="0" y="212"/>
                  <a:pt x="58" y="272"/>
                  <a:pt x="129" y="275"/>
                </a:cubicBezTo>
                <a:cubicBezTo>
                  <a:pt x="129" y="397"/>
                  <a:pt x="129" y="397"/>
                  <a:pt x="129" y="397"/>
                </a:cubicBezTo>
                <a:cubicBezTo>
                  <a:pt x="123" y="399"/>
                  <a:pt x="119" y="405"/>
                  <a:pt x="119" y="413"/>
                </a:cubicBezTo>
                <a:cubicBezTo>
                  <a:pt x="119" y="422"/>
                  <a:pt x="126" y="429"/>
                  <a:pt x="135" y="429"/>
                </a:cubicBezTo>
                <a:cubicBezTo>
                  <a:pt x="143" y="429"/>
                  <a:pt x="151" y="422"/>
                  <a:pt x="151" y="413"/>
                </a:cubicBezTo>
                <a:cubicBezTo>
                  <a:pt x="151" y="405"/>
                  <a:pt x="146" y="399"/>
                  <a:pt x="140" y="397"/>
                </a:cubicBezTo>
                <a:cubicBezTo>
                  <a:pt x="140" y="275"/>
                  <a:pt x="140" y="275"/>
                  <a:pt x="140" y="275"/>
                </a:cubicBezTo>
                <a:cubicBezTo>
                  <a:pt x="211" y="272"/>
                  <a:pt x="269" y="212"/>
                  <a:pt x="269" y="138"/>
                </a:cubicBezTo>
                <a:moveTo>
                  <a:pt x="11" y="138"/>
                </a:moveTo>
                <a:cubicBezTo>
                  <a:pt x="11" y="68"/>
                  <a:pt x="67" y="11"/>
                  <a:pt x="135" y="11"/>
                </a:cubicBezTo>
                <a:cubicBezTo>
                  <a:pt x="203" y="11"/>
                  <a:pt x="258" y="68"/>
                  <a:pt x="258" y="138"/>
                </a:cubicBezTo>
                <a:cubicBezTo>
                  <a:pt x="258" y="207"/>
                  <a:pt x="203" y="264"/>
                  <a:pt x="135" y="264"/>
                </a:cubicBezTo>
                <a:cubicBezTo>
                  <a:pt x="67" y="264"/>
                  <a:pt x="11" y="207"/>
                  <a:pt x="11" y="138"/>
                </a:cubicBezTo>
              </a:path>
            </a:pathLst>
          </a:custGeom>
          <a:solidFill>
            <a:srgbClr val="00B050"/>
          </a:solidFill>
          <a:ln w="38100">
            <a:solidFill>
              <a:srgbClr val="00B05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 134"/>
          <p:cNvSpPr>
            <a:spLocks noEditPoints="1"/>
          </p:cNvSpPr>
          <p:nvPr/>
        </p:nvSpPr>
        <p:spPr bwMode="auto">
          <a:xfrm>
            <a:off x="3959276" y="1420897"/>
            <a:ext cx="806488" cy="1289428"/>
          </a:xfrm>
          <a:custGeom>
            <a:avLst/>
            <a:gdLst>
              <a:gd name="T0" fmla="*/ 316 w 316"/>
              <a:gd name="T1" fmla="*/ 162 h 505"/>
              <a:gd name="T2" fmla="*/ 158 w 316"/>
              <a:gd name="T3" fmla="*/ 0 h 505"/>
              <a:gd name="T4" fmla="*/ 0 w 316"/>
              <a:gd name="T5" fmla="*/ 162 h 505"/>
              <a:gd name="T6" fmla="*/ 152 w 316"/>
              <a:gd name="T7" fmla="*/ 323 h 505"/>
              <a:gd name="T8" fmla="*/ 152 w 316"/>
              <a:gd name="T9" fmla="*/ 467 h 505"/>
              <a:gd name="T10" fmla="*/ 139 w 316"/>
              <a:gd name="T11" fmla="*/ 485 h 505"/>
              <a:gd name="T12" fmla="*/ 158 w 316"/>
              <a:gd name="T13" fmla="*/ 505 h 505"/>
              <a:gd name="T14" fmla="*/ 177 w 316"/>
              <a:gd name="T15" fmla="*/ 485 h 505"/>
              <a:gd name="T16" fmla="*/ 164 w 316"/>
              <a:gd name="T17" fmla="*/ 467 h 505"/>
              <a:gd name="T18" fmla="*/ 164 w 316"/>
              <a:gd name="T19" fmla="*/ 323 h 505"/>
              <a:gd name="T20" fmla="*/ 316 w 316"/>
              <a:gd name="T21" fmla="*/ 162 h 505"/>
              <a:gd name="T22" fmla="*/ 13 w 316"/>
              <a:gd name="T23" fmla="*/ 162 h 505"/>
              <a:gd name="T24" fmla="*/ 158 w 316"/>
              <a:gd name="T25" fmla="*/ 13 h 505"/>
              <a:gd name="T26" fmla="*/ 303 w 316"/>
              <a:gd name="T27" fmla="*/ 162 h 505"/>
              <a:gd name="T28" fmla="*/ 158 w 316"/>
              <a:gd name="T29" fmla="*/ 311 h 505"/>
              <a:gd name="T30" fmla="*/ 13 w 316"/>
              <a:gd name="T31" fmla="*/ 162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6" h="505">
                <a:moveTo>
                  <a:pt x="316" y="162"/>
                </a:moveTo>
                <a:cubicBezTo>
                  <a:pt x="316" y="73"/>
                  <a:pt x="245" y="0"/>
                  <a:pt x="158" y="0"/>
                </a:cubicBezTo>
                <a:cubicBezTo>
                  <a:pt x="71" y="0"/>
                  <a:pt x="0" y="73"/>
                  <a:pt x="0" y="162"/>
                </a:cubicBezTo>
                <a:cubicBezTo>
                  <a:pt x="0" y="249"/>
                  <a:pt x="68" y="320"/>
                  <a:pt x="152" y="323"/>
                </a:cubicBezTo>
                <a:cubicBezTo>
                  <a:pt x="152" y="467"/>
                  <a:pt x="152" y="467"/>
                  <a:pt x="152" y="467"/>
                </a:cubicBezTo>
                <a:cubicBezTo>
                  <a:pt x="144" y="470"/>
                  <a:pt x="139" y="477"/>
                  <a:pt x="139" y="485"/>
                </a:cubicBezTo>
                <a:cubicBezTo>
                  <a:pt x="139" y="496"/>
                  <a:pt x="148" y="505"/>
                  <a:pt x="158" y="505"/>
                </a:cubicBezTo>
                <a:cubicBezTo>
                  <a:pt x="169" y="505"/>
                  <a:pt x="177" y="496"/>
                  <a:pt x="177" y="485"/>
                </a:cubicBezTo>
                <a:cubicBezTo>
                  <a:pt x="177" y="477"/>
                  <a:pt x="172" y="470"/>
                  <a:pt x="164" y="467"/>
                </a:cubicBezTo>
                <a:cubicBezTo>
                  <a:pt x="164" y="323"/>
                  <a:pt x="164" y="323"/>
                  <a:pt x="164" y="323"/>
                </a:cubicBezTo>
                <a:cubicBezTo>
                  <a:pt x="248" y="320"/>
                  <a:pt x="316" y="249"/>
                  <a:pt x="316" y="162"/>
                </a:cubicBezTo>
                <a:moveTo>
                  <a:pt x="13" y="162"/>
                </a:moveTo>
                <a:cubicBezTo>
                  <a:pt x="13" y="80"/>
                  <a:pt x="78" y="13"/>
                  <a:pt x="158" y="13"/>
                </a:cubicBezTo>
                <a:cubicBezTo>
                  <a:pt x="238" y="13"/>
                  <a:pt x="303" y="80"/>
                  <a:pt x="303" y="162"/>
                </a:cubicBezTo>
                <a:cubicBezTo>
                  <a:pt x="303" y="244"/>
                  <a:pt x="238" y="311"/>
                  <a:pt x="158" y="311"/>
                </a:cubicBezTo>
                <a:cubicBezTo>
                  <a:pt x="78" y="311"/>
                  <a:pt x="13" y="244"/>
                  <a:pt x="13" y="162"/>
                </a:cubicBezTo>
              </a:path>
            </a:pathLst>
          </a:custGeom>
          <a:solidFill>
            <a:srgbClr val="00B050"/>
          </a:solidFill>
          <a:ln w="38100">
            <a:solidFill>
              <a:srgbClr val="00B05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467759" y="3708414"/>
            <a:ext cx="538536" cy="634329"/>
          </a:xfrm>
          <a:custGeom>
            <a:avLst/>
            <a:gdLst>
              <a:gd name="connsiteX0" fmla="*/ 130573 w 724244"/>
              <a:gd name="connsiteY0" fmla="*/ 677238 h 853075"/>
              <a:gd name="connsiteX1" fmla="*/ 600635 w 724244"/>
              <a:gd name="connsiteY1" fmla="*/ 677238 h 853075"/>
              <a:gd name="connsiteX2" fmla="*/ 604117 w 724244"/>
              <a:gd name="connsiteY2" fmla="*/ 680720 h 853075"/>
              <a:gd name="connsiteX3" fmla="*/ 604117 w 724244"/>
              <a:gd name="connsiteY3" fmla="*/ 694647 h 853075"/>
              <a:gd name="connsiteX4" fmla="*/ 600635 w 724244"/>
              <a:gd name="connsiteY4" fmla="*/ 698129 h 853075"/>
              <a:gd name="connsiteX5" fmla="*/ 130573 w 724244"/>
              <a:gd name="connsiteY5" fmla="*/ 698129 h 853075"/>
              <a:gd name="connsiteX6" fmla="*/ 127091 w 724244"/>
              <a:gd name="connsiteY6" fmla="*/ 694647 h 853075"/>
              <a:gd name="connsiteX7" fmla="*/ 127091 w 724244"/>
              <a:gd name="connsiteY7" fmla="*/ 680720 h 853075"/>
              <a:gd name="connsiteX8" fmla="*/ 130573 w 724244"/>
              <a:gd name="connsiteY8" fmla="*/ 677238 h 853075"/>
              <a:gd name="connsiteX9" fmla="*/ 130573 w 724244"/>
              <a:gd name="connsiteY9" fmla="*/ 551889 h 853075"/>
              <a:gd name="connsiteX10" fmla="*/ 600635 w 724244"/>
              <a:gd name="connsiteY10" fmla="*/ 551889 h 853075"/>
              <a:gd name="connsiteX11" fmla="*/ 604117 w 724244"/>
              <a:gd name="connsiteY11" fmla="*/ 555371 h 853075"/>
              <a:gd name="connsiteX12" fmla="*/ 604117 w 724244"/>
              <a:gd name="connsiteY12" fmla="*/ 569298 h 853075"/>
              <a:gd name="connsiteX13" fmla="*/ 600635 w 724244"/>
              <a:gd name="connsiteY13" fmla="*/ 572780 h 853075"/>
              <a:gd name="connsiteX14" fmla="*/ 130573 w 724244"/>
              <a:gd name="connsiteY14" fmla="*/ 572780 h 853075"/>
              <a:gd name="connsiteX15" fmla="*/ 127091 w 724244"/>
              <a:gd name="connsiteY15" fmla="*/ 569298 h 853075"/>
              <a:gd name="connsiteX16" fmla="*/ 127091 w 724244"/>
              <a:gd name="connsiteY16" fmla="*/ 555371 h 853075"/>
              <a:gd name="connsiteX17" fmla="*/ 130573 w 724244"/>
              <a:gd name="connsiteY17" fmla="*/ 551889 h 853075"/>
              <a:gd name="connsiteX18" fmla="*/ 130283 w 724244"/>
              <a:gd name="connsiteY18" fmla="*/ 428279 h 853075"/>
              <a:gd name="connsiteX19" fmla="*/ 600925 w 724244"/>
              <a:gd name="connsiteY19" fmla="*/ 428279 h 853075"/>
              <a:gd name="connsiteX20" fmla="*/ 604117 w 724244"/>
              <a:gd name="connsiteY20" fmla="*/ 431471 h 853075"/>
              <a:gd name="connsiteX21" fmla="*/ 604117 w 724244"/>
              <a:gd name="connsiteY21" fmla="*/ 444238 h 853075"/>
              <a:gd name="connsiteX22" fmla="*/ 600925 w 724244"/>
              <a:gd name="connsiteY22" fmla="*/ 447430 h 853075"/>
              <a:gd name="connsiteX23" fmla="*/ 130283 w 724244"/>
              <a:gd name="connsiteY23" fmla="*/ 447430 h 853075"/>
              <a:gd name="connsiteX24" fmla="*/ 127091 w 724244"/>
              <a:gd name="connsiteY24" fmla="*/ 444238 h 853075"/>
              <a:gd name="connsiteX25" fmla="*/ 127091 w 724244"/>
              <a:gd name="connsiteY25" fmla="*/ 431471 h 853075"/>
              <a:gd name="connsiteX26" fmla="*/ 130283 w 724244"/>
              <a:gd name="connsiteY26" fmla="*/ 428279 h 853075"/>
              <a:gd name="connsiteX27" fmla="*/ 130573 w 724244"/>
              <a:gd name="connsiteY27" fmla="*/ 302929 h 853075"/>
              <a:gd name="connsiteX28" fmla="*/ 600635 w 724244"/>
              <a:gd name="connsiteY28" fmla="*/ 302929 h 853075"/>
              <a:gd name="connsiteX29" fmla="*/ 604117 w 724244"/>
              <a:gd name="connsiteY29" fmla="*/ 306411 h 853075"/>
              <a:gd name="connsiteX30" fmla="*/ 604117 w 724244"/>
              <a:gd name="connsiteY30" fmla="*/ 320338 h 853075"/>
              <a:gd name="connsiteX31" fmla="*/ 600635 w 724244"/>
              <a:gd name="connsiteY31" fmla="*/ 323820 h 853075"/>
              <a:gd name="connsiteX32" fmla="*/ 130573 w 724244"/>
              <a:gd name="connsiteY32" fmla="*/ 323820 h 853075"/>
              <a:gd name="connsiteX33" fmla="*/ 127091 w 724244"/>
              <a:gd name="connsiteY33" fmla="*/ 320338 h 853075"/>
              <a:gd name="connsiteX34" fmla="*/ 127091 w 724244"/>
              <a:gd name="connsiteY34" fmla="*/ 306411 h 853075"/>
              <a:gd name="connsiteX35" fmla="*/ 130573 w 724244"/>
              <a:gd name="connsiteY35" fmla="*/ 302929 h 853075"/>
              <a:gd name="connsiteX36" fmla="*/ 130573 w 724244"/>
              <a:gd name="connsiteY36" fmla="*/ 177579 h 853075"/>
              <a:gd name="connsiteX37" fmla="*/ 600635 w 724244"/>
              <a:gd name="connsiteY37" fmla="*/ 177579 h 853075"/>
              <a:gd name="connsiteX38" fmla="*/ 604117 w 724244"/>
              <a:gd name="connsiteY38" fmla="*/ 181061 h 853075"/>
              <a:gd name="connsiteX39" fmla="*/ 604117 w 724244"/>
              <a:gd name="connsiteY39" fmla="*/ 194988 h 853075"/>
              <a:gd name="connsiteX40" fmla="*/ 600635 w 724244"/>
              <a:gd name="connsiteY40" fmla="*/ 198470 h 853075"/>
              <a:gd name="connsiteX41" fmla="*/ 130573 w 724244"/>
              <a:gd name="connsiteY41" fmla="*/ 198470 h 853075"/>
              <a:gd name="connsiteX42" fmla="*/ 127091 w 724244"/>
              <a:gd name="connsiteY42" fmla="*/ 194988 h 853075"/>
              <a:gd name="connsiteX43" fmla="*/ 127091 w 724244"/>
              <a:gd name="connsiteY43" fmla="*/ 181061 h 853075"/>
              <a:gd name="connsiteX44" fmla="*/ 130573 w 724244"/>
              <a:gd name="connsiteY44" fmla="*/ 177579 h 853075"/>
              <a:gd name="connsiteX45" fmla="*/ 48748 w 724244"/>
              <a:gd name="connsiteY45" fmla="*/ 45266 h 853075"/>
              <a:gd name="connsiteX46" fmla="*/ 48748 w 724244"/>
              <a:gd name="connsiteY46" fmla="*/ 783437 h 853075"/>
              <a:gd name="connsiteX47" fmla="*/ 675497 w 724244"/>
              <a:gd name="connsiteY47" fmla="*/ 783437 h 853075"/>
              <a:gd name="connsiteX48" fmla="*/ 675497 w 724244"/>
              <a:gd name="connsiteY48" fmla="*/ 45266 h 853075"/>
              <a:gd name="connsiteX49" fmla="*/ 55245 w 724244"/>
              <a:gd name="connsiteY49" fmla="*/ 0 h 853075"/>
              <a:gd name="connsiteX50" fmla="*/ 668999 w 724244"/>
              <a:gd name="connsiteY50" fmla="*/ 0 h 853075"/>
              <a:gd name="connsiteX51" fmla="*/ 724244 w 724244"/>
              <a:gd name="connsiteY51" fmla="*/ 55245 h 853075"/>
              <a:gd name="connsiteX52" fmla="*/ 724244 w 724244"/>
              <a:gd name="connsiteY52" fmla="*/ 797830 h 853075"/>
              <a:gd name="connsiteX53" fmla="*/ 668999 w 724244"/>
              <a:gd name="connsiteY53" fmla="*/ 853075 h 853075"/>
              <a:gd name="connsiteX54" fmla="*/ 55245 w 724244"/>
              <a:gd name="connsiteY54" fmla="*/ 853075 h 853075"/>
              <a:gd name="connsiteX55" fmla="*/ 0 w 724244"/>
              <a:gd name="connsiteY55" fmla="*/ 797830 h 853075"/>
              <a:gd name="connsiteX56" fmla="*/ 0 w 724244"/>
              <a:gd name="connsiteY56" fmla="*/ 55245 h 853075"/>
              <a:gd name="connsiteX57" fmla="*/ 55245 w 724244"/>
              <a:gd name="connsiteY57" fmla="*/ 0 h 85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724244" h="853075">
                <a:moveTo>
                  <a:pt x="130573" y="677238"/>
                </a:moveTo>
                <a:lnTo>
                  <a:pt x="600635" y="677238"/>
                </a:lnTo>
                <a:cubicBezTo>
                  <a:pt x="602558" y="677238"/>
                  <a:pt x="604117" y="678797"/>
                  <a:pt x="604117" y="680720"/>
                </a:cubicBezTo>
                <a:lnTo>
                  <a:pt x="604117" y="694647"/>
                </a:lnTo>
                <a:cubicBezTo>
                  <a:pt x="604117" y="696570"/>
                  <a:pt x="602558" y="698129"/>
                  <a:pt x="600635" y="698129"/>
                </a:cubicBezTo>
                <a:lnTo>
                  <a:pt x="130573" y="698129"/>
                </a:lnTo>
                <a:cubicBezTo>
                  <a:pt x="128650" y="698129"/>
                  <a:pt x="127091" y="696570"/>
                  <a:pt x="127091" y="694647"/>
                </a:cubicBezTo>
                <a:lnTo>
                  <a:pt x="127091" y="680720"/>
                </a:lnTo>
                <a:cubicBezTo>
                  <a:pt x="127091" y="678797"/>
                  <a:pt x="128650" y="677238"/>
                  <a:pt x="130573" y="677238"/>
                </a:cubicBezTo>
                <a:close/>
                <a:moveTo>
                  <a:pt x="130573" y="551889"/>
                </a:moveTo>
                <a:lnTo>
                  <a:pt x="600635" y="551889"/>
                </a:lnTo>
                <a:cubicBezTo>
                  <a:pt x="602558" y="551889"/>
                  <a:pt x="604117" y="553448"/>
                  <a:pt x="604117" y="555371"/>
                </a:cubicBezTo>
                <a:lnTo>
                  <a:pt x="604117" y="569298"/>
                </a:lnTo>
                <a:cubicBezTo>
                  <a:pt x="604117" y="571221"/>
                  <a:pt x="602558" y="572780"/>
                  <a:pt x="600635" y="572780"/>
                </a:cubicBezTo>
                <a:lnTo>
                  <a:pt x="130573" y="572780"/>
                </a:lnTo>
                <a:cubicBezTo>
                  <a:pt x="128650" y="572780"/>
                  <a:pt x="127091" y="571221"/>
                  <a:pt x="127091" y="569298"/>
                </a:cubicBezTo>
                <a:lnTo>
                  <a:pt x="127091" y="555371"/>
                </a:lnTo>
                <a:cubicBezTo>
                  <a:pt x="127091" y="553448"/>
                  <a:pt x="128650" y="551889"/>
                  <a:pt x="130573" y="551889"/>
                </a:cubicBezTo>
                <a:close/>
                <a:moveTo>
                  <a:pt x="130283" y="428279"/>
                </a:moveTo>
                <a:lnTo>
                  <a:pt x="600925" y="428279"/>
                </a:lnTo>
                <a:cubicBezTo>
                  <a:pt x="602688" y="428279"/>
                  <a:pt x="604117" y="429708"/>
                  <a:pt x="604117" y="431471"/>
                </a:cubicBezTo>
                <a:lnTo>
                  <a:pt x="604117" y="444238"/>
                </a:lnTo>
                <a:cubicBezTo>
                  <a:pt x="604117" y="446001"/>
                  <a:pt x="602688" y="447430"/>
                  <a:pt x="600925" y="447430"/>
                </a:cubicBezTo>
                <a:lnTo>
                  <a:pt x="130283" y="447430"/>
                </a:lnTo>
                <a:cubicBezTo>
                  <a:pt x="128520" y="447430"/>
                  <a:pt x="127091" y="446001"/>
                  <a:pt x="127091" y="444238"/>
                </a:cubicBezTo>
                <a:lnTo>
                  <a:pt x="127091" y="431471"/>
                </a:lnTo>
                <a:cubicBezTo>
                  <a:pt x="127091" y="429708"/>
                  <a:pt x="128520" y="428279"/>
                  <a:pt x="130283" y="428279"/>
                </a:cubicBezTo>
                <a:close/>
                <a:moveTo>
                  <a:pt x="130573" y="302929"/>
                </a:moveTo>
                <a:lnTo>
                  <a:pt x="600635" y="302929"/>
                </a:lnTo>
                <a:cubicBezTo>
                  <a:pt x="602558" y="302929"/>
                  <a:pt x="604117" y="304488"/>
                  <a:pt x="604117" y="306411"/>
                </a:cubicBezTo>
                <a:lnTo>
                  <a:pt x="604117" y="320338"/>
                </a:lnTo>
                <a:cubicBezTo>
                  <a:pt x="604117" y="322261"/>
                  <a:pt x="602558" y="323820"/>
                  <a:pt x="600635" y="323820"/>
                </a:cubicBezTo>
                <a:lnTo>
                  <a:pt x="130573" y="323820"/>
                </a:lnTo>
                <a:cubicBezTo>
                  <a:pt x="128650" y="323820"/>
                  <a:pt x="127091" y="322261"/>
                  <a:pt x="127091" y="320338"/>
                </a:cubicBezTo>
                <a:lnTo>
                  <a:pt x="127091" y="306411"/>
                </a:lnTo>
                <a:cubicBezTo>
                  <a:pt x="127091" y="304488"/>
                  <a:pt x="128650" y="302929"/>
                  <a:pt x="130573" y="302929"/>
                </a:cubicBezTo>
                <a:close/>
                <a:moveTo>
                  <a:pt x="130573" y="177579"/>
                </a:moveTo>
                <a:lnTo>
                  <a:pt x="600635" y="177579"/>
                </a:lnTo>
                <a:cubicBezTo>
                  <a:pt x="602558" y="177579"/>
                  <a:pt x="604117" y="179138"/>
                  <a:pt x="604117" y="181061"/>
                </a:cubicBezTo>
                <a:lnTo>
                  <a:pt x="604117" y="194988"/>
                </a:lnTo>
                <a:cubicBezTo>
                  <a:pt x="604117" y="196911"/>
                  <a:pt x="602558" y="198470"/>
                  <a:pt x="600635" y="198470"/>
                </a:cubicBezTo>
                <a:lnTo>
                  <a:pt x="130573" y="198470"/>
                </a:lnTo>
                <a:cubicBezTo>
                  <a:pt x="128650" y="198470"/>
                  <a:pt x="127091" y="196911"/>
                  <a:pt x="127091" y="194988"/>
                </a:cubicBezTo>
                <a:lnTo>
                  <a:pt x="127091" y="181061"/>
                </a:lnTo>
                <a:cubicBezTo>
                  <a:pt x="127091" y="179138"/>
                  <a:pt x="128650" y="177579"/>
                  <a:pt x="130573" y="177579"/>
                </a:cubicBezTo>
                <a:close/>
                <a:moveTo>
                  <a:pt x="48748" y="45266"/>
                </a:moveTo>
                <a:lnTo>
                  <a:pt x="48748" y="783437"/>
                </a:lnTo>
                <a:lnTo>
                  <a:pt x="675497" y="783437"/>
                </a:lnTo>
                <a:lnTo>
                  <a:pt x="675497" y="45266"/>
                </a:lnTo>
                <a:close/>
                <a:moveTo>
                  <a:pt x="55245" y="0"/>
                </a:moveTo>
                <a:lnTo>
                  <a:pt x="668999" y="0"/>
                </a:lnTo>
                <a:cubicBezTo>
                  <a:pt x="699510" y="0"/>
                  <a:pt x="724244" y="24734"/>
                  <a:pt x="724244" y="55245"/>
                </a:cubicBezTo>
                <a:lnTo>
                  <a:pt x="724244" y="797830"/>
                </a:lnTo>
                <a:cubicBezTo>
                  <a:pt x="724244" y="828341"/>
                  <a:pt x="699510" y="853075"/>
                  <a:pt x="668999" y="853075"/>
                </a:cubicBezTo>
                <a:lnTo>
                  <a:pt x="55245" y="853075"/>
                </a:lnTo>
                <a:cubicBezTo>
                  <a:pt x="24734" y="853075"/>
                  <a:pt x="0" y="828341"/>
                  <a:pt x="0" y="797830"/>
                </a:cubicBezTo>
                <a:lnTo>
                  <a:pt x="0" y="55245"/>
                </a:lnTo>
                <a:cubicBezTo>
                  <a:pt x="0" y="24734"/>
                  <a:pt x="24734" y="0"/>
                  <a:pt x="55245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445" t="37259" r="36222" b="28568"/>
          <a:stretch/>
        </p:blipFill>
        <p:spPr>
          <a:xfrm>
            <a:off x="3999279" y="1510498"/>
            <a:ext cx="726481" cy="598482"/>
          </a:xfrm>
          <a:prstGeom prst="rect">
            <a:avLst/>
          </a:prstGeom>
        </p:spPr>
      </p:pic>
      <p:sp>
        <p:nvSpPr>
          <p:cNvPr id="28" name="Freeform 27"/>
          <p:cNvSpPr/>
          <p:nvPr/>
        </p:nvSpPr>
        <p:spPr>
          <a:xfrm>
            <a:off x="6532988" y="2804960"/>
            <a:ext cx="387000" cy="494067"/>
          </a:xfrm>
          <a:custGeom>
            <a:avLst/>
            <a:gdLst>
              <a:gd name="connsiteX0" fmla="*/ 0 w 2857501"/>
              <a:gd name="connsiteY0" fmla="*/ 0 h 3648075"/>
              <a:gd name="connsiteX1" fmla="*/ 2166840 w 2857501"/>
              <a:gd name="connsiteY1" fmla="*/ 1 h 3648075"/>
              <a:gd name="connsiteX2" fmla="*/ 2358317 w 2857501"/>
              <a:gd name="connsiteY2" fmla="*/ 214315 h 3648075"/>
              <a:gd name="connsiteX3" fmla="*/ 2362832 w 2857501"/>
              <a:gd name="connsiteY3" fmla="*/ 214315 h 3648075"/>
              <a:gd name="connsiteX4" fmla="*/ 2657474 w 2857501"/>
              <a:gd name="connsiteY4" fmla="*/ 547967 h 3648075"/>
              <a:gd name="connsiteX5" fmla="*/ 2657474 w 2857501"/>
              <a:gd name="connsiteY5" fmla="*/ 549152 h 3648075"/>
              <a:gd name="connsiteX6" fmla="*/ 2857500 w 2857501"/>
              <a:gd name="connsiteY6" fmla="*/ 773035 h 3648075"/>
              <a:gd name="connsiteX7" fmla="*/ 2857501 w 2857501"/>
              <a:gd name="connsiteY7" fmla="*/ 3648075 h 3648075"/>
              <a:gd name="connsiteX8" fmla="*/ 0 w 2857501"/>
              <a:gd name="connsiteY8" fmla="*/ 3648075 h 3648075"/>
              <a:gd name="connsiteX9" fmla="*/ 0 w 2857501"/>
              <a:gd name="connsiteY9" fmla="*/ 3113919 h 3648075"/>
              <a:gd name="connsiteX10" fmla="*/ 32106 w 2857501"/>
              <a:gd name="connsiteY10" fmla="*/ 3149245 h 3648075"/>
              <a:gd name="connsiteX11" fmla="*/ 228333 w 2857501"/>
              <a:gd name="connsiteY11" fmla="*/ 3311146 h 3648075"/>
              <a:gd name="connsiteX12" fmla="*/ 268604 w 2857501"/>
              <a:gd name="connsiteY12" fmla="*/ 3335612 h 3648075"/>
              <a:gd name="connsiteX13" fmla="*/ 268604 w 2857501"/>
              <a:gd name="connsiteY13" fmla="*/ 3371851 h 3648075"/>
              <a:gd name="connsiteX14" fmla="*/ 328256 w 2857501"/>
              <a:gd name="connsiteY14" fmla="*/ 3371851 h 3648075"/>
              <a:gd name="connsiteX15" fmla="*/ 337652 w 2857501"/>
              <a:gd name="connsiteY15" fmla="*/ 3377559 h 3648075"/>
              <a:gd name="connsiteX16" fmla="*/ 969645 w 2857501"/>
              <a:gd name="connsiteY16" fmla="*/ 3537586 h 3648075"/>
              <a:gd name="connsiteX17" fmla="*/ 1601638 w 2857501"/>
              <a:gd name="connsiteY17" fmla="*/ 3377559 h 3648075"/>
              <a:gd name="connsiteX18" fmla="*/ 1611034 w 2857501"/>
              <a:gd name="connsiteY18" fmla="*/ 3371851 h 3648075"/>
              <a:gd name="connsiteX19" fmla="*/ 2613025 w 2857501"/>
              <a:gd name="connsiteY19" fmla="*/ 3371851 h 3648075"/>
              <a:gd name="connsiteX20" fmla="*/ 2613025 w 2857501"/>
              <a:gd name="connsiteY20" fmla="*/ 1019176 h 3648075"/>
              <a:gd name="connsiteX21" fmla="*/ 1936750 w 2857501"/>
              <a:gd name="connsiteY21" fmla="*/ 1019176 h 3648075"/>
              <a:gd name="connsiteX22" fmla="*/ 1936750 w 2857501"/>
              <a:gd name="connsiteY22" fmla="*/ 266701 h 3648075"/>
              <a:gd name="connsiteX23" fmla="*/ 268604 w 2857501"/>
              <a:gd name="connsiteY23" fmla="*/ 266701 h 3648075"/>
              <a:gd name="connsiteX24" fmla="*/ 268604 w 2857501"/>
              <a:gd name="connsiteY24" fmla="*/ 929133 h 3648075"/>
              <a:gd name="connsiteX25" fmla="*/ 205473 w 2857501"/>
              <a:gd name="connsiteY25" fmla="*/ 967486 h 3648075"/>
              <a:gd name="connsiteX26" fmla="*/ 9246 w 2857501"/>
              <a:gd name="connsiteY26" fmla="*/ 1129387 h 3648075"/>
              <a:gd name="connsiteX27" fmla="*/ 0 w 2857501"/>
              <a:gd name="connsiteY27" fmla="*/ 1139560 h 3648075"/>
              <a:gd name="connsiteX28" fmla="*/ 0 w 2857501"/>
              <a:gd name="connsiteY28" fmla="*/ 0 h 3648075"/>
              <a:gd name="connsiteX0" fmla="*/ 0 w 2857501"/>
              <a:gd name="connsiteY0" fmla="*/ 0 h 3648075"/>
              <a:gd name="connsiteX1" fmla="*/ 2166840 w 2857501"/>
              <a:gd name="connsiteY1" fmla="*/ 1 h 3648075"/>
              <a:gd name="connsiteX2" fmla="*/ 2358317 w 2857501"/>
              <a:gd name="connsiteY2" fmla="*/ 214315 h 3648075"/>
              <a:gd name="connsiteX3" fmla="*/ 2362832 w 2857501"/>
              <a:gd name="connsiteY3" fmla="*/ 214315 h 3648075"/>
              <a:gd name="connsiteX4" fmla="*/ 2657474 w 2857501"/>
              <a:gd name="connsiteY4" fmla="*/ 547967 h 3648075"/>
              <a:gd name="connsiteX5" fmla="*/ 2657474 w 2857501"/>
              <a:gd name="connsiteY5" fmla="*/ 549152 h 3648075"/>
              <a:gd name="connsiteX6" fmla="*/ 2857500 w 2857501"/>
              <a:gd name="connsiteY6" fmla="*/ 773035 h 3648075"/>
              <a:gd name="connsiteX7" fmla="*/ 2857501 w 2857501"/>
              <a:gd name="connsiteY7" fmla="*/ 3648075 h 3648075"/>
              <a:gd name="connsiteX8" fmla="*/ 0 w 2857501"/>
              <a:gd name="connsiteY8" fmla="*/ 3648075 h 3648075"/>
              <a:gd name="connsiteX9" fmla="*/ 0 w 2857501"/>
              <a:gd name="connsiteY9" fmla="*/ 3113919 h 3648075"/>
              <a:gd name="connsiteX10" fmla="*/ 32106 w 2857501"/>
              <a:gd name="connsiteY10" fmla="*/ 3149245 h 3648075"/>
              <a:gd name="connsiteX11" fmla="*/ 228333 w 2857501"/>
              <a:gd name="connsiteY11" fmla="*/ 3311146 h 3648075"/>
              <a:gd name="connsiteX12" fmla="*/ 268604 w 2857501"/>
              <a:gd name="connsiteY12" fmla="*/ 3335612 h 3648075"/>
              <a:gd name="connsiteX13" fmla="*/ 328256 w 2857501"/>
              <a:gd name="connsiteY13" fmla="*/ 3371851 h 3648075"/>
              <a:gd name="connsiteX14" fmla="*/ 337652 w 2857501"/>
              <a:gd name="connsiteY14" fmla="*/ 3377559 h 3648075"/>
              <a:gd name="connsiteX15" fmla="*/ 969645 w 2857501"/>
              <a:gd name="connsiteY15" fmla="*/ 3537586 h 3648075"/>
              <a:gd name="connsiteX16" fmla="*/ 1601638 w 2857501"/>
              <a:gd name="connsiteY16" fmla="*/ 3377559 h 3648075"/>
              <a:gd name="connsiteX17" fmla="*/ 1611034 w 2857501"/>
              <a:gd name="connsiteY17" fmla="*/ 3371851 h 3648075"/>
              <a:gd name="connsiteX18" fmla="*/ 2613025 w 2857501"/>
              <a:gd name="connsiteY18" fmla="*/ 3371851 h 3648075"/>
              <a:gd name="connsiteX19" fmla="*/ 2613025 w 2857501"/>
              <a:gd name="connsiteY19" fmla="*/ 1019176 h 3648075"/>
              <a:gd name="connsiteX20" fmla="*/ 1936750 w 2857501"/>
              <a:gd name="connsiteY20" fmla="*/ 1019176 h 3648075"/>
              <a:gd name="connsiteX21" fmla="*/ 1936750 w 2857501"/>
              <a:gd name="connsiteY21" fmla="*/ 266701 h 3648075"/>
              <a:gd name="connsiteX22" fmla="*/ 268604 w 2857501"/>
              <a:gd name="connsiteY22" fmla="*/ 266701 h 3648075"/>
              <a:gd name="connsiteX23" fmla="*/ 268604 w 2857501"/>
              <a:gd name="connsiteY23" fmla="*/ 929133 h 3648075"/>
              <a:gd name="connsiteX24" fmla="*/ 205473 w 2857501"/>
              <a:gd name="connsiteY24" fmla="*/ 967486 h 3648075"/>
              <a:gd name="connsiteX25" fmla="*/ 9246 w 2857501"/>
              <a:gd name="connsiteY25" fmla="*/ 1129387 h 3648075"/>
              <a:gd name="connsiteX26" fmla="*/ 0 w 2857501"/>
              <a:gd name="connsiteY26" fmla="*/ 1139560 h 3648075"/>
              <a:gd name="connsiteX27" fmla="*/ 0 w 2857501"/>
              <a:gd name="connsiteY27" fmla="*/ 0 h 3648075"/>
              <a:gd name="connsiteX0" fmla="*/ 0 w 2857501"/>
              <a:gd name="connsiteY0" fmla="*/ 0 h 3648075"/>
              <a:gd name="connsiteX1" fmla="*/ 2166840 w 2857501"/>
              <a:gd name="connsiteY1" fmla="*/ 1 h 3648075"/>
              <a:gd name="connsiteX2" fmla="*/ 2358317 w 2857501"/>
              <a:gd name="connsiteY2" fmla="*/ 214315 h 3648075"/>
              <a:gd name="connsiteX3" fmla="*/ 2362832 w 2857501"/>
              <a:gd name="connsiteY3" fmla="*/ 214315 h 3648075"/>
              <a:gd name="connsiteX4" fmla="*/ 2657474 w 2857501"/>
              <a:gd name="connsiteY4" fmla="*/ 547967 h 3648075"/>
              <a:gd name="connsiteX5" fmla="*/ 2657474 w 2857501"/>
              <a:gd name="connsiteY5" fmla="*/ 549152 h 3648075"/>
              <a:gd name="connsiteX6" fmla="*/ 2857500 w 2857501"/>
              <a:gd name="connsiteY6" fmla="*/ 773035 h 3648075"/>
              <a:gd name="connsiteX7" fmla="*/ 2857501 w 2857501"/>
              <a:gd name="connsiteY7" fmla="*/ 3648075 h 3648075"/>
              <a:gd name="connsiteX8" fmla="*/ 0 w 2857501"/>
              <a:gd name="connsiteY8" fmla="*/ 3648075 h 3648075"/>
              <a:gd name="connsiteX9" fmla="*/ 0 w 2857501"/>
              <a:gd name="connsiteY9" fmla="*/ 3113919 h 3648075"/>
              <a:gd name="connsiteX10" fmla="*/ 32106 w 2857501"/>
              <a:gd name="connsiteY10" fmla="*/ 3149245 h 3648075"/>
              <a:gd name="connsiteX11" fmla="*/ 228333 w 2857501"/>
              <a:gd name="connsiteY11" fmla="*/ 3311146 h 3648075"/>
              <a:gd name="connsiteX12" fmla="*/ 328256 w 2857501"/>
              <a:gd name="connsiteY12" fmla="*/ 3371851 h 3648075"/>
              <a:gd name="connsiteX13" fmla="*/ 337652 w 2857501"/>
              <a:gd name="connsiteY13" fmla="*/ 3377559 h 3648075"/>
              <a:gd name="connsiteX14" fmla="*/ 969645 w 2857501"/>
              <a:gd name="connsiteY14" fmla="*/ 3537586 h 3648075"/>
              <a:gd name="connsiteX15" fmla="*/ 1601638 w 2857501"/>
              <a:gd name="connsiteY15" fmla="*/ 3377559 h 3648075"/>
              <a:gd name="connsiteX16" fmla="*/ 1611034 w 2857501"/>
              <a:gd name="connsiteY16" fmla="*/ 3371851 h 3648075"/>
              <a:gd name="connsiteX17" fmla="*/ 2613025 w 2857501"/>
              <a:gd name="connsiteY17" fmla="*/ 3371851 h 3648075"/>
              <a:gd name="connsiteX18" fmla="*/ 2613025 w 2857501"/>
              <a:gd name="connsiteY18" fmla="*/ 1019176 h 3648075"/>
              <a:gd name="connsiteX19" fmla="*/ 1936750 w 2857501"/>
              <a:gd name="connsiteY19" fmla="*/ 1019176 h 3648075"/>
              <a:gd name="connsiteX20" fmla="*/ 1936750 w 2857501"/>
              <a:gd name="connsiteY20" fmla="*/ 266701 h 3648075"/>
              <a:gd name="connsiteX21" fmla="*/ 268604 w 2857501"/>
              <a:gd name="connsiteY21" fmla="*/ 266701 h 3648075"/>
              <a:gd name="connsiteX22" fmla="*/ 268604 w 2857501"/>
              <a:gd name="connsiteY22" fmla="*/ 929133 h 3648075"/>
              <a:gd name="connsiteX23" fmla="*/ 205473 w 2857501"/>
              <a:gd name="connsiteY23" fmla="*/ 967486 h 3648075"/>
              <a:gd name="connsiteX24" fmla="*/ 9246 w 2857501"/>
              <a:gd name="connsiteY24" fmla="*/ 1129387 h 3648075"/>
              <a:gd name="connsiteX25" fmla="*/ 0 w 2857501"/>
              <a:gd name="connsiteY25" fmla="*/ 1139560 h 3648075"/>
              <a:gd name="connsiteX26" fmla="*/ 0 w 2857501"/>
              <a:gd name="connsiteY26" fmla="*/ 0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857501" h="3648075">
                <a:moveTo>
                  <a:pt x="0" y="0"/>
                </a:moveTo>
                <a:lnTo>
                  <a:pt x="2166840" y="1"/>
                </a:lnTo>
                <a:lnTo>
                  <a:pt x="2358317" y="214315"/>
                </a:lnTo>
                <a:lnTo>
                  <a:pt x="2362832" y="214315"/>
                </a:lnTo>
                <a:lnTo>
                  <a:pt x="2657474" y="547967"/>
                </a:lnTo>
                <a:lnTo>
                  <a:pt x="2657474" y="549152"/>
                </a:lnTo>
                <a:lnTo>
                  <a:pt x="2857500" y="773035"/>
                </a:lnTo>
                <a:cubicBezTo>
                  <a:pt x="2857500" y="1731382"/>
                  <a:pt x="2857501" y="2689728"/>
                  <a:pt x="2857501" y="3648075"/>
                </a:cubicBezTo>
                <a:lnTo>
                  <a:pt x="0" y="3648075"/>
                </a:lnTo>
                <a:lnTo>
                  <a:pt x="0" y="3113919"/>
                </a:lnTo>
                <a:lnTo>
                  <a:pt x="32106" y="3149245"/>
                </a:lnTo>
                <a:cubicBezTo>
                  <a:pt x="92091" y="3209229"/>
                  <a:pt x="157796" y="3263493"/>
                  <a:pt x="228333" y="3311146"/>
                </a:cubicBezTo>
                <a:lnTo>
                  <a:pt x="328256" y="3371851"/>
                </a:lnTo>
                <a:lnTo>
                  <a:pt x="337652" y="3377559"/>
                </a:lnTo>
                <a:cubicBezTo>
                  <a:pt x="525520" y="3479616"/>
                  <a:pt x="740813" y="3537586"/>
                  <a:pt x="969645" y="3537586"/>
                </a:cubicBezTo>
                <a:cubicBezTo>
                  <a:pt x="1198477" y="3537586"/>
                  <a:pt x="1413770" y="3479616"/>
                  <a:pt x="1601638" y="3377559"/>
                </a:cubicBezTo>
                <a:lnTo>
                  <a:pt x="1611034" y="3371851"/>
                </a:lnTo>
                <a:lnTo>
                  <a:pt x="2613025" y="3371851"/>
                </a:lnTo>
                <a:lnTo>
                  <a:pt x="2613025" y="1019176"/>
                </a:lnTo>
                <a:lnTo>
                  <a:pt x="1936750" y="1019176"/>
                </a:lnTo>
                <a:lnTo>
                  <a:pt x="1936750" y="266701"/>
                </a:lnTo>
                <a:lnTo>
                  <a:pt x="268604" y="266701"/>
                </a:lnTo>
                <a:lnTo>
                  <a:pt x="268604" y="929133"/>
                </a:lnTo>
                <a:lnTo>
                  <a:pt x="205473" y="967486"/>
                </a:lnTo>
                <a:cubicBezTo>
                  <a:pt x="134936" y="1015140"/>
                  <a:pt x="69231" y="1069403"/>
                  <a:pt x="9246" y="1129387"/>
                </a:cubicBezTo>
                <a:lnTo>
                  <a:pt x="0" y="11395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 rot="15225565" flipH="1" flipV="1">
            <a:off x="6464945" y="2906602"/>
            <a:ext cx="267059" cy="381105"/>
          </a:xfrm>
          <a:custGeom>
            <a:avLst/>
            <a:gdLst>
              <a:gd name="connsiteX0" fmla="*/ 1792357 w 2278359"/>
              <a:gd name="connsiteY0" fmla="*/ 471044 h 3989954"/>
              <a:gd name="connsiteX1" fmla="*/ 434587 w 2278359"/>
              <a:gd name="connsiteY1" fmla="*/ 510467 h 3989954"/>
              <a:gd name="connsiteX2" fmla="*/ 474013 w 2278359"/>
              <a:gd name="connsiteY2" fmla="*/ 1868237 h 3989954"/>
              <a:gd name="connsiteX3" fmla="*/ 1831783 w 2278359"/>
              <a:gd name="connsiteY3" fmla="*/ 1828814 h 3989954"/>
              <a:gd name="connsiteX4" fmla="*/ 1792357 w 2278359"/>
              <a:gd name="connsiteY4" fmla="*/ 471044 h 3989954"/>
              <a:gd name="connsiteX5" fmla="*/ 1885333 w 2278359"/>
              <a:gd name="connsiteY5" fmla="*/ 283261 h 3989954"/>
              <a:gd name="connsiteX6" fmla="*/ 1969376 w 2278359"/>
              <a:gd name="connsiteY6" fmla="*/ 365568 h 3989954"/>
              <a:gd name="connsiteX7" fmla="*/ 1919239 w 2278359"/>
              <a:gd name="connsiteY7" fmla="*/ 2004733 h 3989954"/>
              <a:gd name="connsiteX8" fmla="*/ 1321847 w 2278359"/>
              <a:gd name="connsiteY8" fmla="*/ 2304377 h 3989954"/>
              <a:gd name="connsiteX9" fmla="*/ 1255970 w 2278359"/>
              <a:gd name="connsiteY9" fmla="*/ 2308700 h 3989954"/>
              <a:gd name="connsiteX10" fmla="*/ 1255970 w 2278359"/>
              <a:gd name="connsiteY10" fmla="*/ 2543326 h 3989954"/>
              <a:gd name="connsiteX11" fmla="*/ 1309237 w 2278359"/>
              <a:gd name="connsiteY11" fmla="*/ 2582393 h 3989954"/>
              <a:gd name="connsiteX12" fmla="*/ 1395670 w 2278359"/>
              <a:gd name="connsiteY12" fmla="*/ 2815036 h 3989954"/>
              <a:gd name="connsiteX13" fmla="*/ 1369365 w 2278359"/>
              <a:gd name="connsiteY13" fmla="*/ 3675091 h 3989954"/>
              <a:gd name="connsiteX14" fmla="*/ 1040345 w 2278359"/>
              <a:gd name="connsiteY14" fmla="*/ 3989794 h 3989954"/>
              <a:gd name="connsiteX15" fmla="*/ 1040345 w 2278359"/>
              <a:gd name="connsiteY15" fmla="*/ 3989790 h 3989954"/>
              <a:gd name="connsiteX16" fmla="*/ 731192 w 2278359"/>
              <a:gd name="connsiteY16" fmla="*/ 3654862 h 3989954"/>
              <a:gd name="connsiteX17" fmla="*/ 757502 w 2278359"/>
              <a:gd name="connsiteY17" fmla="*/ 2794811 h 3989954"/>
              <a:gd name="connsiteX18" fmla="*/ 857986 w 2278359"/>
              <a:gd name="connsiteY18" fmla="*/ 2568093 h 3989954"/>
              <a:gd name="connsiteX19" fmla="*/ 934106 w 2278359"/>
              <a:gd name="connsiteY19" fmla="*/ 2519287 h 3989954"/>
              <a:gd name="connsiteX20" fmla="*/ 934106 w 2278359"/>
              <a:gd name="connsiteY20" fmla="*/ 2296711 h 3989954"/>
              <a:gd name="connsiteX21" fmla="*/ 886906 w 2278359"/>
              <a:gd name="connsiteY21" fmla="*/ 2290589 h 3989954"/>
              <a:gd name="connsiteX22" fmla="*/ 308981 w 2278359"/>
              <a:gd name="connsiteY22" fmla="*/ 1953696 h 3989954"/>
              <a:gd name="connsiteX23" fmla="*/ 359117 w 2278359"/>
              <a:gd name="connsiteY23" fmla="*/ 314532 h 3989954"/>
              <a:gd name="connsiteX24" fmla="*/ 1885333 w 2278359"/>
              <a:gd name="connsiteY24" fmla="*/ 283261 h 398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78359" h="3989954">
                <a:moveTo>
                  <a:pt x="1792357" y="471044"/>
                </a:moveTo>
                <a:cubicBezTo>
                  <a:pt x="1406533" y="106992"/>
                  <a:pt x="798638" y="124643"/>
                  <a:pt x="434587" y="510467"/>
                </a:cubicBezTo>
                <a:cubicBezTo>
                  <a:pt x="70537" y="896291"/>
                  <a:pt x="88188" y="1504185"/>
                  <a:pt x="474013" y="1868237"/>
                </a:cubicBezTo>
                <a:cubicBezTo>
                  <a:pt x="859838" y="2232288"/>
                  <a:pt x="1467733" y="2214638"/>
                  <a:pt x="1831783" y="1828814"/>
                </a:cubicBezTo>
                <a:cubicBezTo>
                  <a:pt x="2195834" y="1442990"/>
                  <a:pt x="2178182" y="835095"/>
                  <a:pt x="1792357" y="471044"/>
                </a:cubicBezTo>
                <a:close/>
                <a:moveTo>
                  <a:pt x="1885333" y="283261"/>
                </a:moveTo>
                <a:cubicBezTo>
                  <a:pt x="1914390" y="308960"/>
                  <a:pt x="1942450" y="336397"/>
                  <a:pt x="1969376" y="365568"/>
                </a:cubicBezTo>
                <a:cubicBezTo>
                  <a:pt x="2400194" y="832304"/>
                  <a:pt x="2377747" y="1566184"/>
                  <a:pt x="1919239" y="2004733"/>
                </a:cubicBezTo>
                <a:cubicBezTo>
                  <a:pt x="1747300" y="2169194"/>
                  <a:pt x="1538456" y="2268763"/>
                  <a:pt x="1321847" y="2304377"/>
                </a:cubicBezTo>
                <a:lnTo>
                  <a:pt x="1255970" y="2308700"/>
                </a:lnTo>
                <a:lnTo>
                  <a:pt x="1255970" y="2543326"/>
                </a:lnTo>
                <a:lnTo>
                  <a:pt x="1309237" y="2582393"/>
                </a:lnTo>
                <a:cubicBezTo>
                  <a:pt x="1365185" y="2643003"/>
                  <a:pt x="1398412" y="2725341"/>
                  <a:pt x="1395670" y="2815036"/>
                </a:cubicBezTo>
                <a:lnTo>
                  <a:pt x="1369365" y="3675091"/>
                </a:lnTo>
                <a:cubicBezTo>
                  <a:pt x="1363875" y="3854485"/>
                  <a:pt x="1216570" y="3995377"/>
                  <a:pt x="1040345" y="3989794"/>
                </a:cubicBezTo>
                <a:lnTo>
                  <a:pt x="1040345" y="3989790"/>
                </a:lnTo>
                <a:cubicBezTo>
                  <a:pt x="864115" y="3984202"/>
                  <a:pt x="725707" y="3834251"/>
                  <a:pt x="731192" y="3654862"/>
                </a:cubicBezTo>
                <a:lnTo>
                  <a:pt x="757502" y="2794811"/>
                </a:lnTo>
                <a:cubicBezTo>
                  <a:pt x="760244" y="2705112"/>
                  <a:pt x="798445" y="2625041"/>
                  <a:pt x="857986" y="2568093"/>
                </a:cubicBezTo>
                <a:lnTo>
                  <a:pt x="934106" y="2519287"/>
                </a:lnTo>
                <a:lnTo>
                  <a:pt x="934106" y="2296711"/>
                </a:lnTo>
                <a:lnTo>
                  <a:pt x="886906" y="2290589"/>
                </a:lnTo>
                <a:cubicBezTo>
                  <a:pt x="672890" y="2241330"/>
                  <a:pt x="470536" y="2128727"/>
                  <a:pt x="308981" y="1953696"/>
                </a:cubicBezTo>
                <a:cubicBezTo>
                  <a:pt x="-121834" y="1486961"/>
                  <a:pt x="-99387" y="753081"/>
                  <a:pt x="359117" y="314532"/>
                </a:cubicBezTo>
                <a:cubicBezTo>
                  <a:pt x="788968" y="-96612"/>
                  <a:pt x="1449465" y="-102226"/>
                  <a:pt x="1885333" y="28326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30" name="Freeform 62"/>
          <p:cNvSpPr>
            <a:spLocks noEditPoints="1"/>
          </p:cNvSpPr>
          <p:nvPr/>
        </p:nvSpPr>
        <p:spPr bwMode="auto">
          <a:xfrm>
            <a:off x="7818882" y="1384137"/>
            <a:ext cx="508160" cy="508160"/>
          </a:xfrm>
          <a:custGeom>
            <a:avLst/>
            <a:gdLst>
              <a:gd name="T0" fmla="*/ 13196 w 16314"/>
              <a:gd name="T1" fmla="*/ 13458 h 16314"/>
              <a:gd name="T2" fmla="*/ 2856 w 16314"/>
              <a:gd name="T3" fmla="*/ 13458 h 16314"/>
              <a:gd name="T4" fmla="*/ 2856 w 16314"/>
              <a:gd name="T5" fmla="*/ 3118 h 16314"/>
              <a:gd name="T6" fmla="*/ 12080 w 16314"/>
              <a:gd name="T7" fmla="*/ 2202 h 16314"/>
              <a:gd name="T8" fmla="*/ 10926 w 16314"/>
              <a:gd name="T9" fmla="*/ 3356 h 16314"/>
              <a:gd name="T10" fmla="*/ 3981 w 16314"/>
              <a:gd name="T11" fmla="*/ 4243 h 16314"/>
              <a:gd name="T12" fmla="*/ 3981 w 16314"/>
              <a:gd name="T13" fmla="*/ 12333 h 16314"/>
              <a:gd name="T14" fmla="*/ 12071 w 16314"/>
              <a:gd name="T15" fmla="*/ 12333 h 16314"/>
              <a:gd name="T16" fmla="*/ 12957 w 16314"/>
              <a:gd name="T17" fmla="*/ 5387 h 16314"/>
              <a:gd name="T18" fmla="*/ 14111 w 16314"/>
              <a:gd name="T19" fmla="*/ 4233 h 16314"/>
              <a:gd name="T20" fmla="*/ 13196 w 16314"/>
              <a:gd name="T21" fmla="*/ 13458 h 16314"/>
              <a:gd name="T22" fmla="*/ 11935 w 16314"/>
              <a:gd name="T23" fmla="*/ 6410 h 16314"/>
              <a:gd name="T24" fmla="*/ 10806 w 16314"/>
              <a:gd name="T25" fmla="*/ 7539 h 16314"/>
              <a:gd name="T26" fmla="*/ 10062 w 16314"/>
              <a:gd name="T27" fmla="*/ 10324 h 16314"/>
              <a:gd name="T28" fmla="*/ 5990 w 16314"/>
              <a:gd name="T29" fmla="*/ 10324 h 16314"/>
              <a:gd name="T30" fmla="*/ 5990 w 16314"/>
              <a:gd name="T31" fmla="*/ 6252 h 16314"/>
              <a:gd name="T32" fmla="*/ 8774 w 16314"/>
              <a:gd name="T33" fmla="*/ 5508 h 16314"/>
              <a:gd name="T34" fmla="*/ 9904 w 16314"/>
              <a:gd name="T35" fmla="*/ 4379 h 16314"/>
              <a:gd name="T36" fmla="*/ 4960 w 16314"/>
              <a:gd name="T37" fmla="*/ 5222 h 16314"/>
              <a:gd name="T38" fmla="*/ 4960 w 16314"/>
              <a:gd name="T39" fmla="*/ 11354 h 16314"/>
              <a:gd name="T40" fmla="*/ 11092 w 16314"/>
              <a:gd name="T41" fmla="*/ 11354 h 16314"/>
              <a:gd name="T42" fmla="*/ 11935 w 16314"/>
              <a:gd name="T43" fmla="*/ 6410 h 16314"/>
              <a:gd name="T44" fmla="*/ 14881 w 16314"/>
              <a:gd name="T45" fmla="*/ 1432 h 16314"/>
              <a:gd name="T46" fmla="*/ 14691 w 16314"/>
              <a:gd name="T47" fmla="*/ 0 h 16314"/>
              <a:gd name="T48" fmla="*/ 12796 w 16314"/>
              <a:gd name="T49" fmla="*/ 1894 h 16314"/>
              <a:gd name="T50" fmla="*/ 12892 w 16314"/>
              <a:gd name="T51" fmla="*/ 2610 h 16314"/>
              <a:gd name="T52" fmla="*/ 8597 w 16314"/>
              <a:gd name="T53" fmla="*/ 6905 h 16314"/>
              <a:gd name="T54" fmla="*/ 6968 w 16314"/>
              <a:gd name="T55" fmla="*/ 7230 h 16314"/>
              <a:gd name="T56" fmla="*/ 6968 w 16314"/>
              <a:gd name="T57" fmla="*/ 9346 h 16314"/>
              <a:gd name="T58" fmla="*/ 9084 w 16314"/>
              <a:gd name="T59" fmla="*/ 9346 h 16314"/>
              <a:gd name="T60" fmla="*/ 9409 w 16314"/>
              <a:gd name="T61" fmla="*/ 7717 h 16314"/>
              <a:gd name="T62" fmla="*/ 13704 w 16314"/>
              <a:gd name="T63" fmla="*/ 3422 h 16314"/>
              <a:gd name="T64" fmla="*/ 14419 w 16314"/>
              <a:gd name="T65" fmla="*/ 3518 h 16314"/>
              <a:gd name="T66" fmla="*/ 16314 w 16314"/>
              <a:gd name="T67" fmla="*/ 1623 h 16314"/>
              <a:gd name="T68" fmla="*/ 14881 w 16314"/>
              <a:gd name="T69" fmla="*/ 1432 h 16314"/>
              <a:gd name="T70" fmla="*/ 11037 w 16314"/>
              <a:gd name="T71" fmla="*/ 4449 h 16314"/>
              <a:gd name="T72" fmla="*/ 11037 w 16314"/>
              <a:gd name="T73" fmla="*/ 4449 h 16314"/>
              <a:gd name="T74" fmla="*/ 11037 w 16314"/>
              <a:gd name="T75" fmla="*/ 4449 h 16314"/>
              <a:gd name="T76" fmla="*/ 11037 w 16314"/>
              <a:gd name="T77" fmla="*/ 4449 h 16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314" h="16314">
                <a:moveTo>
                  <a:pt x="13196" y="13458"/>
                </a:moveTo>
                <a:cubicBezTo>
                  <a:pt x="10341" y="16314"/>
                  <a:pt x="5711" y="16314"/>
                  <a:pt x="2856" y="13458"/>
                </a:cubicBezTo>
                <a:cubicBezTo>
                  <a:pt x="0" y="10603"/>
                  <a:pt x="0" y="5973"/>
                  <a:pt x="2856" y="3118"/>
                </a:cubicBezTo>
                <a:cubicBezTo>
                  <a:pt x="5363" y="610"/>
                  <a:pt x="9240" y="305"/>
                  <a:pt x="12080" y="2202"/>
                </a:cubicBezTo>
                <a:lnTo>
                  <a:pt x="10926" y="3356"/>
                </a:lnTo>
                <a:cubicBezTo>
                  <a:pt x="8734" y="2064"/>
                  <a:pt x="5864" y="2360"/>
                  <a:pt x="3981" y="4243"/>
                </a:cubicBezTo>
                <a:cubicBezTo>
                  <a:pt x="1747" y="6477"/>
                  <a:pt x="1747" y="10099"/>
                  <a:pt x="3981" y="12333"/>
                </a:cubicBezTo>
                <a:cubicBezTo>
                  <a:pt x="6215" y="14567"/>
                  <a:pt x="9837" y="14567"/>
                  <a:pt x="12071" y="12333"/>
                </a:cubicBezTo>
                <a:cubicBezTo>
                  <a:pt x="13954" y="10450"/>
                  <a:pt x="14249" y="7580"/>
                  <a:pt x="12957" y="5387"/>
                </a:cubicBezTo>
                <a:lnTo>
                  <a:pt x="14111" y="4233"/>
                </a:lnTo>
                <a:cubicBezTo>
                  <a:pt x="16009" y="7074"/>
                  <a:pt x="15704" y="10950"/>
                  <a:pt x="13196" y="13458"/>
                </a:cubicBezTo>
                <a:close/>
                <a:moveTo>
                  <a:pt x="11935" y="6410"/>
                </a:moveTo>
                <a:lnTo>
                  <a:pt x="10806" y="7539"/>
                </a:lnTo>
                <a:cubicBezTo>
                  <a:pt x="11063" y="8501"/>
                  <a:pt x="10816" y="9569"/>
                  <a:pt x="10062" y="10324"/>
                </a:cubicBezTo>
                <a:cubicBezTo>
                  <a:pt x="8937" y="11448"/>
                  <a:pt x="7114" y="11448"/>
                  <a:pt x="5990" y="10324"/>
                </a:cubicBezTo>
                <a:cubicBezTo>
                  <a:pt x="4866" y="9199"/>
                  <a:pt x="4866" y="7377"/>
                  <a:pt x="5990" y="6252"/>
                </a:cubicBezTo>
                <a:cubicBezTo>
                  <a:pt x="6744" y="5498"/>
                  <a:pt x="7813" y="5250"/>
                  <a:pt x="8774" y="5508"/>
                </a:cubicBezTo>
                <a:lnTo>
                  <a:pt x="9904" y="4379"/>
                </a:lnTo>
                <a:cubicBezTo>
                  <a:pt x="8291" y="3604"/>
                  <a:pt x="6297" y="3885"/>
                  <a:pt x="4960" y="5222"/>
                </a:cubicBezTo>
                <a:cubicBezTo>
                  <a:pt x="3267" y="6915"/>
                  <a:pt x="3267" y="9661"/>
                  <a:pt x="4960" y="11354"/>
                </a:cubicBezTo>
                <a:cubicBezTo>
                  <a:pt x="6653" y="13047"/>
                  <a:pt x="9398" y="13047"/>
                  <a:pt x="11092" y="11354"/>
                </a:cubicBezTo>
                <a:cubicBezTo>
                  <a:pt x="12429" y="10017"/>
                  <a:pt x="12710" y="8023"/>
                  <a:pt x="11935" y="6410"/>
                </a:cubicBezTo>
                <a:close/>
                <a:moveTo>
                  <a:pt x="14881" y="1432"/>
                </a:moveTo>
                <a:lnTo>
                  <a:pt x="14691" y="0"/>
                </a:lnTo>
                <a:lnTo>
                  <a:pt x="12796" y="1894"/>
                </a:lnTo>
                <a:lnTo>
                  <a:pt x="12892" y="2610"/>
                </a:lnTo>
                <a:lnTo>
                  <a:pt x="8597" y="6905"/>
                </a:lnTo>
                <a:cubicBezTo>
                  <a:pt x="8055" y="6682"/>
                  <a:pt x="7408" y="6790"/>
                  <a:pt x="6968" y="7230"/>
                </a:cubicBezTo>
                <a:cubicBezTo>
                  <a:pt x="6384" y="7814"/>
                  <a:pt x="6384" y="8762"/>
                  <a:pt x="6968" y="9346"/>
                </a:cubicBezTo>
                <a:cubicBezTo>
                  <a:pt x="7552" y="9930"/>
                  <a:pt x="8499" y="9930"/>
                  <a:pt x="9084" y="9346"/>
                </a:cubicBezTo>
                <a:cubicBezTo>
                  <a:pt x="9524" y="8905"/>
                  <a:pt x="9632" y="8259"/>
                  <a:pt x="9409" y="7717"/>
                </a:cubicBezTo>
                <a:lnTo>
                  <a:pt x="13704" y="3422"/>
                </a:lnTo>
                <a:lnTo>
                  <a:pt x="14419" y="3518"/>
                </a:lnTo>
                <a:lnTo>
                  <a:pt x="16314" y="1623"/>
                </a:lnTo>
                <a:lnTo>
                  <a:pt x="14881" y="1432"/>
                </a:lnTo>
                <a:close/>
                <a:moveTo>
                  <a:pt x="11037" y="4449"/>
                </a:moveTo>
                <a:lnTo>
                  <a:pt x="11037" y="4449"/>
                </a:lnTo>
                <a:lnTo>
                  <a:pt x="11037" y="4449"/>
                </a:lnTo>
                <a:lnTo>
                  <a:pt x="11037" y="444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52"/>
          <p:cNvSpPr>
            <a:spLocks/>
          </p:cNvSpPr>
          <p:nvPr/>
        </p:nvSpPr>
        <p:spPr bwMode="auto">
          <a:xfrm>
            <a:off x="3626581" y="3126344"/>
            <a:ext cx="273050" cy="46823"/>
          </a:xfrm>
          <a:custGeom>
            <a:avLst/>
            <a:gdLst>
              <a:gd name="T0" fmla="*/ 86 w 86"/>
              <a:gd name="T1" fmla="*/ 14 h 16"/>
              <a:gd name="T2" fmla="*/ 71 w 86"/>
              <a:gd name="T3" fmla="*/ 16 h 16"/>
              <a:gd name="T4" fmla="*/ 0 w 86"/>
              <a:gd name="T5" fmla="*/ 2 h 16"/>
              <a:gd name="T6" fmla="*/ 17 w 86"/>
              <a:gd name="T7" fmla="*/ 0 h 16"/>
              <a:gd name="T8" fmla="*/ 86 w 86"/>
              <a:gd name="T9" fmla="*/ 1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" h="16">
                <a:moveTo>
                  <a:pt x="86" y="14"/>
                </a:moveTo>
                <a:cubicBezTo>
                  <a:pt x="71" y="16"/>
                  <a:pt x="71" y="16"/>
                  <a:pt x="71" y="16"/>
                </a:cubicBezTo>
                <a:cubicBezTo>
                  <a:pt x="71" y="16"/>
                  <a:pt x="23" y="6"/>
                  <a:pt x="0" y="2"/>
                </a:cubicBezTo>
                <a:cubicBezTo>
                  <a:pt x="17" y="0"/>
                  <a:pt x="17" y="0"/>
                  <a:pt x="17" y="0"/>
                </a:cubicBezTo>
                <a:lnTo>
                  <a:pt x="86" y="1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54"/>
          <p:cNvSpPr>
            <a:spLocks/>
          </p:cNvSpPr>
          <p:nvPr/>
        </p:nvSpPr>
        <p:spPr bwMode="auto">
          <a:xfrm>
            <a:off x="3528156" y="2977152"/>
            <a:ext cx="196850" cy="40970"/>
          </a:xfrm>
          <a:custGeom>
            <a:avLst/>
            <a:gdLst>
              <a:gd name="T0" fmla="*/ 11 w 62"/>
              <a:gd name="T1" fmla="*/ 14 h 14"/>
              <a:gd name="T2" fmla="*/ 0 w 62"/>
              <a:gd name="T3" fmla="*/ 12 h 14"/>
              <a:gd name="T4" fmla="*/ 50 w 62"/>
              <a:gd name="T5" fmla="*/ 0 h 14"/>
              <a:gd name="T6" fmla="*/ 62 w 62"/>
              <a:gd name="T7" fmla="*/ 1 h 14"/>
              <a:gd name="T8" fmla="*/ 11 w 62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" h="14">
                <a:moveTo>
                  <a:pt x="11" y="14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26" y="3"/>
                  <a:pt x="50" y="0"/>
                </a:cubicBezTo>
                <a:cubicBezTo>
                  <a:pt x="62" y="1"/>
                  <a:pt x="62" y="1"/>
                  <a:pt x="62" y="1"/>
                </a:cubicBezTo>
                <a:cubicBezTo>
                  <a:pt x="62" y="1"/>
                  <a:pt x="21" y="8"/>
                  <a:pt x="11" y="1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55"/>
          <p:cNvSpPr>
            <a:spLocks/>
          </p:cNvSpPr>
          <p:nvPr/>
        </p:nvSpPr>
        <p:spPr bwMode="auto">
          <a:xfrm>
            <a:off x="3778756" y="2879994"/>
            <a:ext cx="312738" cy="29264"/>
          </a:xfrm>
          <a:custGeom>
            <a:avLst/>
            <a:gdLst>
              <a:gd name="T0" fmla="*/ 11 w 98"/>
              <a:gd name="T1" fmla="*/ 10 h 10"/>
              <a:gd name="T2" fmla="*/ 0 w 98"/>
              <a:gd name="T3" fmla="*/ 8 h 10"/>
              <a:gd name="T4" fmla="*/ 87 w 98"/>
              <a:gd name="T5" fmla="*/ 0 h 10"/>
              <a:gd name="T6" fmla="*/ 98 w 98"/>
              <a:gd name="T7" fmla="*/ 1 h 10"/>
              <a:gd name="T8" fmla="*/ 11 w 98"/>
              <a:gd name="T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10">
                <a:moveTo>
                  <a:pt x="11" y="10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72" y="1"/>
                  <a:pt x="87" y="0"/>
                </a:cubicBezTo>
                <a:cubicBezTo>
                  <a:pt x="98" y="1"/>
                  <a:pt x="98" y="1"/>
                  <a:pt x="98" y="1"/>
                </a:cubicBezTo>
                <a:lnTo>
                  <a:pt x="11" y="1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539341" y="6028964"/>
            <a:ext cx="1661059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Мэргэжилтэй ажилтан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721823" y="213180"/>
            <a:ext cx="2573631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Эзэмшсэн мэргэжил, сонирхолд нийцсэн ажлын байр</a:t>
            </a:r>
            <a:r>
              <a:rPr lang="en-US" sz="11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900970" y="745811"/>
            <a:ext cx="2282643" cy="1200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Аж ахуйн нэгж, байгууллагад очин биечлэн ярилцлага хийх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121472" y="5047569"/>
            <a:ext cx="2468821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Мэдээлэл цуглуулан жагсаалт гаргах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936547" y="3947255"/>
            <a:ext cx="1984145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Мэдээллийг сайтар судлан сонголт хийх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333195" y="591362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69670" y="4888450"/>
            <a:ext cx="41229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900392" y="3827243"/>
            <a:ext cx="41229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865727" y="566381"/>
            <a:ext cx="41229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507696" y="46357"/>
            <a:ext cx="41229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C1A3907-15AD-46D5-B21D-52EEC161990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8F8"/>
              </a:clrFrom>
              <a:clrTo>
                <a:srgbClr val="F6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66" y="3769173"/>
            <a:ext cx="1477358" cy="1477358"/>
          </a:xfrm>
          <a:prstGeom prst="rect">
            <a:avLst/>
          </a:pr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AD3AD03D-EF0F-4A43-9767-08259790EC2C}"/>
              </a:ext>
            </a:extLst>
          </p:cNvPr>
          <p:cNvSpPr/>
          <p:nvPr/>
        </p:nvSpPr>
        <p:spPr>
          <a:xfrm>
            <a:off x="135627" y="4804763"/>
            <a:ext cx="931904" cy="557481"/>
          </a:xfrm>
          <a:custGeom>
            <a:avLst/>
            <a:gdLst>
              <a:gd name="connsiteX0" fmla="*/ 93500 w 810658"/>
              <a:gd name="connsiteY0" fmla="*/ 39074 h 382123"/>
              <a:gd name="connsiteX1" fmla="*/ 242790 w 810658"/>
              <a:gd name="connsiteY1" fmla="*/ 20413 h 382123"/>
              <a:gd name="connsiteX2" fmla="*/ 476055 w 810658"/>
              <a:gd name="connsiteY2" fmla="*/ 169703 h 382123"/>
              <a:gd name="connsiteX3" fmla="*/ 616014 w 810658"/>
              <a:gd name="connsiteY3" fmla="*/ 216356 h 382123"/>
              <a:gd name="connsiteX4" fmla="*/ 746643 w 810658"/>
              <a:gd name="connsiteY4" fmla="*/ 253678 h 382123"/>
              <a:gd name="connsiteX5" fmla="*/ 755973 w 810658"/>
              <a:gd name="connsiteY5" fmla="*/ 328323 h 382123"/>
              <a:gd name="connsiteX6" fmla="*/ 46847 w 810658"/>
              <a:gd name="connsiteY6" fmla="*/ 365646 h 382123"/>
              <a:gd name="connsiteX7" fmla="*/ 93500 w 810658"/>
              <a:gd name="connsiteY7" fmla="*/ 39074 h 38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658" h="382123">
                <a:moveTo>
                  <a:pt x="93500" y="39074"/>
                </a:moveTo>
                <a:cubicBezTo>
                  <a:pt x="126157" y="-18465"/>
                  <a:pt x="179031" y="-1359"/>
                  <a:pt x="242790" y="20413"/>
                </a:cubicBezTo>
                <a:cubicBezTo>
                  <a:pt x="306549" y="42185"/>
                  <a:pt x="413851" y="137046"/>
                  <a:pt x="476055" y="169703"/>
                </a:cubicBezTo>
                <a:cubicBezTo>
                  <a:pt x="538259" y="202360"/>
                  <a:pt x="570916" y="202360"/>
                  <a:pt x="616014" y="216356"/>
                </a:cubicBezTo>
                <a:cubicBezTo>
                  <a:pt x="661112" y="230352"/>
                  <a:pt x="723317" y="235017"/>
                  <a:pt x="746643" y="253678"/>
                </a:cubicBezTo>
                <a:cubicBezTo>
                  <a:pt x="769969" y="272339"/>
                  <a:pt x="872606" y="309662"/>
                  <a:pt x="755973" y="328323"/>
                </a:cubicBezTo>
                <a:cubicBezTo>
                  <a:pt x="639340" y="346984"/>
                  <a:pt x="161924" y="412299"/>
                  <a:pt x="46847" y="365646"/>
                </a:cubicBezTo>
                <a:cubicBezTo>
                  <a:pt x="-68230" y="318993"/>
                  <a:pt x="60843" y="96613"/>
                  <a:pt x="93500" y="3907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Triangle 48">
            <a:extLst>
              <a:ext uri="{FF2B5EF4-FFF2-40B4-BE49-F238E27FC236}">
                <a16:creationId xmlns:a16="http://schemas.microsoft.com/office/drawing/2014/main" id="{576ECEBA-0D3F-42E4-AFB3-FB17200D3086}"/>
              </a:ext>
            </a:extLst>
          </p:cNvPr>
          <p:cNvSpPr/>
          <p:nvPr/>
        </p:nvSpPr>
        <p:spPr>
          <a:xfrm rot="16856259">
            <a:off x="1168339" y="4603978"/>
            <a:ext cx="626857" cy="728827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44"/>
          <p:cNvSpPr>
            <a:spLocks/>
          </p:cNvSpPr>
          <p:nvPr/>
        </p:nvSpPr>
        <p:spPr bwMode="auto">
          <a:xfrm>
            <a:off x="-3175" y="5211161"/>
            <a:ext cx="1947863" cy="557481"/>
          </a:xfrm>
          <a:custGeom>
            <a:avLst/>
            <a:gdLst>
              <a:gd name="T0" fmla="*/ 0 w 612"/>
              <a:gd name="T1" fmla="*/ 190 h 190"/>
              <a:gd name="T2" fmla="*/ 612 w 612"/>
              <a:gd name="T3" fmla="*/ 11 h 190"/>
              <a:gd name="T4" fmla="*/ 563 w 612"/>
              <a:gd name="T5" fmla="*/ 0 h 190"/>
              <a:gd name="T6" fmla="*/ 0 w 612"/>
              <a:gd name="T7" fmla="*/ 158 h 190"/>
              <a:gd name="T8" fmla="*/ 0 w 612"/>
              <a:gd name="T9" fmla="*/ 19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2" h="190">
                <a:moveTo>
                  <a:pt x="0" y="190"/>
                </a:moveTo>
                <a:cubicBezTo>
                  <a:pt x="0" y="190"/>
                  <a:pt x="502" y="34"/>
                  <a:pt x="612" y="11"/>
                </a:cubicBezTo>
                <a:cubicBezTo>
                  <a:pt x="563" y="0"/>
                  <a:pt x="563" y="0"/>
                  <a:pt x="563" y="0"/>
                </a:cubicBezTo>
                <a:cubicBezTo>
                  <a:pt x="563" y="0"/>
                  <a:pt x="19" y="150"/>
                  <a:pt x="0" y="158"/>
                </a:cubicBezTo>
                <a:lnTo>
                  <a:pt x="0" y="1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59"/>
          <p:cNvSpPr>
            <a:spLocks noEditPoints="1"/>
          </p:cNvSpPr>
          <p:nvPr/>
        </p:nvSpPr>
        <p:spPr bwMode="auto">
          <a:xfrm>
            <a:off x="251792" y="3684226"/>
            <a:ext cx="1477357" cy="2266887"/>
          </a:xfrm>
          <a:custGeom>
            <a:avLst/>
            <a:gdLst>
              <a:gd name="T0" fmla="*/ 505 w 505"/>
              <a:gd name="T1" fmla="*/ 259 h 808"/>
              <a:gd name="T2" fmla="*/ 253 w 505"/>
              <a:gd name="T3" fmla="*/ 0 h 808"/>
              <a:gd name="T4" fmla="*/ 0 w 505"/>
              <a:gd name="T5" fmla="*/ 259 h 808"/>
              <a:gd name="T6" fmla="*/ 242 w 505"/>
              <a:gd name="T7" fmla="*/ 518 h 808"/>
              <a:gd name="T8" fmla="*/ 242 w 505"/>
              <a:gd name="T9" fmla="*/ 748 h 808"/>
              <a:gd name="T10" fmla="*/ 222 w 505"/>
              <a:gd name="T11" fmla="*/ 777 h 808"/>
              <a:gd name="T12" fmla="*/ 253 w 505"/>
              <a:gd name="T13" fmla="*/ 808 h 808"/>
              <a:gd name="T14" fmla="*/ 283 w 505"/>
              <a:gd name="T15" fmla="*/ 777 h 808"/>
              <a:gd name="T16" fmla="*/ 263 w 505"/>
              <a:gd name="T17" fmla="*/ 748 h 808"/>
              <a:gd name="T18" fmla="*/ 263 w 505"/>
              <a:gd name="T19" fmla="*/ 518 h 808"/>
              <a:gd name="T20" fmla="*/ 505 w 505"/>
              <a:gd name="T21" fmla="*/ 259 h 808"/>
              <a:gd name="T22" fmla="*/ 20 w 505"/>
              <a:gd name="T23" fmla="*/ 259 h 808"/>
              <a:gd name="T24" fmla="*/ 253 w 505"/>
              <a:gd name="T25" fmla="*/ 21 h 808"/>
              <a:gd name="T26" fmla="*/ 485 w 505"/>
              <a:gd name="T27" fmla="*/ 259 h 808"/>
              <a:gd name="T28" fmla="*/ 253 w 505"/>
              <a:gd name="T29" fmla="*/ 497 h 808"/>
              <a:gd name="T30" fmla="*/ 20 w 505"/>
              <a:gd name="T31" fmla="*/ 259 h 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05" h="808">
                <a:moveTo>
                  <a:pt x="505" y="259"/>
                </a:moveTo>
                <a:cubicBezTo>
                  <a:pt x="505" y="116"/>
                  <a:pt x="392" y="0"/>
                  <a:pt x="253" y="0"/>
                </a:cubicBezTo>
                <a:cubicBezTo>
                  <a:pt x="113" y="0"/>
                  <a:pt x="0" y="116"/>
                  <a:pt x="0" y="259"/>
                </a:cubicBezTo>
                <a:cubicBezTo>
                  <a:pt x="0" y="398"/>
                  <a:pt x="108" y="512"/>
                  <a:pt x="242" y="518"/>
                </a:cubicBezTo>
                <a:cubicBezTo>
                  <a:pt x="242" y="748"/>
                  <a:pt x="242" y="748"/>
                  <a:pt x="242" y="748"/>
                </a:cubicBezTo>
                <a:cubicBezTo>
                  <a:pt x="231" y="752"/>
                  <a:pt x="222" y="763"/>
                  <a:pt x="222" y="777"/>
                </a:cubicBezTo>
                <a:cubicBezTo>
                  <a:pt x="222" y="794"/>
                  <a:pt x="236" y="808"/>
                  <a:pt x="253" y="808"/>
                </a:cubicBezTo>
                <a:cubicBezTo>
                  <a:pt x="269" y="808"/>
                  <a:pt x="283" y="794"/>
                  <a:pt x="283" y="777"/>
                </a:cubicBezTo>
                <a:cubicBezTo>
                  <a:pt x="283" y="763"/>
                  <a:pt x="274" y="752"/>
                  <a:pt x="263" y="748"/>
                </a:cubicBezTo>
                <a:cubicBezTo>
                  <a:pt x="263" y="518"/>
                  <a:pt x="263" y="518"/>
                  <a:pt x="263" y="518"/>
                </a:cubicBezTo>
                <a:cubicBezTo>
                  <a:pt x="397" y="512"/>
                  <a:pt x="505" y="398"/>
                  <a:pt x="505" y="259"/>
                </a:cubicBezTo>
                <a:moveTo>
                  <a:pt x="20" y="259"/>
                </a:moveTo>
                <a:cubicBezTo>
                  <a:pt x="20" y="128"/>
                  <a:pt x="124" y="21"/>
                  <a:pt x="253" y="21"/>
                </a:cubicBezTo>
                <a:cubicBezTo>
                  <a:pt x="381" y="21"/>
                  <a:pt x="485" y="128"/>
                  <a:pt x="485" y="259"/>
                </a:cubicBezTo>
                <a:cubicBezTo>
                  <a:pt x="485" y="390"/>
                  <a:pt x="381" y="497"/>
                  <a:pt x="253" y="497"/>
                </a:cubicBezTo>
                <a:cubicBezTo>
                  <a:pt x="124" y="497"/>
                  <a:pt x="20" y="390"/>
                  <a:pt x="20" y="259"/>
                </a:cubicBezTo>
              </a:path>
            </a:pathLst>
          </a:custGeom>
          <a:solidFill>
            <a:srgbClr val="8CBF56"/>
          </a:solidFill>
          <a:ln w="38100">
            <a:solidFill>
              <a:srgbClr val="00B05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Right Triangle 49">
            <a:extLst>
              <a:ext uri="{FF2B5EF4-FFF2-40B4-BE49-F238E27FC236}">
                <a16:creationId xmlns:a16="http://schemas.microsoft.com/office/drawing/2014/main" id="{9BC2A482-5765-4629-A6EA-86962B6C6AD9}"/>
              </a:ext>
            </a:extLst>
          </p:cNvPr>
          <p:cNvSpPr/>
          <p:nvPr/>
        </p:nvSpPr>
        <p:spPr>
          <a:xfrm rot="5153233">
            <a:off x="1066964" y="5126276"/>
            <a:ext cx="197321" cy="230094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Moon 50">
            <a:extLst>
              <a:ext uri="{FF2B5EF4-FFF2-40B4-BE49-F238E27FC236}">
                <a16:creationId xmlns:a16="http://schemas.microsoft.com/office/drawing/2014/main" id="{230ED2E2-3621-4541-A5AB-002B8A81EC48}"/>
              </a:ext>
            </a:extLst>
          </p:cNvPr>
          <p:cNvSpPr/>
          <p:nvPr/>
        </p:nvSpPr>
        <p:spPr>
          <a:xfrm rot="13818904">
            <a:off x="1298498" y="4489966"/>
            <a:ext cx="425396" cy="994360"/>
          </a:xfrm>
          <a:prstGeom prst="moon">
            <a:avLst>
              <a:gd name="adj" fmla="val 53270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79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1D61731-F930-4782-9DCF-4EDCF235760F}"/>
              </a:ext>
            </a:extLst>
          </p:cNvPr>
          <p:cNvSpPr/>
          <p:nvPr/>
        </p:nvSpPr>
        <p:spPr>
          <a:xfrm>
            <a:off x="476250" y="5057573"/>
            <a:ext cx="462915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2E8F12-B7EB-4D7E-BB18-1DD6963562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900" y="1984128"/>
            <a:ext cx="6934200" cy="288974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mn-M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Ажлын байр хайх эх үүсвэрийг ашиглан ажлын байрны жагсаалт гаргах, мэдээллийн сан үүсгэх, өөрийгөө үнэлэх, ажил хайх төлөвлөгөө боловсруулах чадамжийг эзэмшүүлэхэд чиглэгдэнэ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EA8F49-2A63-447F-9D6C-DF37FC3F9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26" y="1263392"/>
            <a:ext cx="2949178" cy="41925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mn-M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Зорилго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DF82AF98-9197-482C-BA55-11E47D75E92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6248400" y="3937961"/>
            <a:ext cx="2773561" cy="2920039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7EADD9F-1866-497D-A280-695C4FE99415}"/>
              </a:ext>
            </a:extLst>
          </p:cNvPr>
          <p:cNvSpPr/>
          <p:nvPr/>
        </p:nvSpPr>
        <p:spPr>
          <a:xfrm>
            <a:off x="6293942" y="6391469"/>
            <a:ext cx="2743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99A5B3-D933-4978-9B08-B6B474A3C0D8}"/>
              </a:ext>
            </a:extLst>
          </p:cNvPr>
          <p:cNvSpPr/>
          <p:nvPr/>
        </p:nvSpPr>
        <p:spPr>
          <a:xfrm>
            <a:off x="8412361" y="6077338"/>
            <a:ext cx="609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25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930023-EFB8-4D60-AC52-56EC1DA12A60}"/>
              </a:ext>
            </a:extLst>
          </p:cNvPr>
          <p:cNvSpPr/>
          <p:nvPr/>
        </p:nvSpPr>
        <p:spPr>
          <a:xfrm>
            <a:off x="3988233" y="793305"/>
            <a:ext cx="4780987" cy="4661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0" algn="just">
              <a:lnSpc>
                <a:spcPct val="102000"/>
              </a:lnSpc>
              <a:spcAft>
                <a:spcPts val="800"/>
              </a:spcAft>
            </a:pPr>
            <a:r>
              <a:rPr lang="mn-MN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Мэдлэг:</a:t>
            </a:r>
            <a:r>
              <a:rPr lang="mn-MN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Ажлын байрны мэдээлэл хайх, өөрт тохирох ажлын байрны сан гаргах, төлөвлөгөө боловсруулах, ашиглах арга техник эзэмших</a:t>
            </a:r>
            <a:r>
              <a:rPr lang="en-US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</a:p>
          <a:p>
            <a:pPr marR="38100" algn="just">
              <a:lnSpc>
                <a:spcPct val="102000"/>
              </a:lnSpc>
              <a:spcAft>
                <a:spcPts val="800"/>
              </a:spcAft>
            </a:pPr>
            <a:r>
              <a:rPr lang="mn-MN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Ур чадвар:</a:t>
            </a:r>
            <a:r>
              <a:rPr lang="mn-MN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mn-MN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Ажлын байрны мэдээлэл хайх арга техникийг ашилах явцад мэдээллийг олж авах, мэдээллийг нягтлах, үнэн бодит байдлыг дүгнэх, шийдвэр гаргах чадвартай  болох</a:t>
            </a:r>
            <a:r>
              <a:rPr lang="en-US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mn-MN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Хандлага/төлөвшил:</a:t>
            </a:r>
            <a:r>
              <a:rPr lang="mn-MN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Мэндлэх, хүндлэх ёс, харилцааны соёл, үнэнч шударга, өөрийгөө илэрхийлэх, сэтгэл хөдлөлөө хянах, бусдад өөрийгөө ойлгуулах, эерэг хандлагыг төлөвшүүлэх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24B410-B5C6-4AC3-942D-8900E5F31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9" y="1778770"/>
            <a:ext cx="3900544" cy="3300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78DEC68-D891-4EE0-8928-96134001A2F6}"/>
              </a:ext>
            </a:extLst>
          </p:cNvPr>
          <p:cNvSpPr/>
          <p:nvPr/>
        </p:nvSpPr>
        <p:spPr>
          <a:xfrm>
            <a:off x="87085" y="4495800"/>
            <a:ext cx="3733800" cy="491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54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418252-C93F-4F1B-9DAD-9C652C1F0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50" y="2219325"/>
            <a:ext cx="3943350" cy="3943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1161B6-CB0D-44E2-81DE-5A05FB3C1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514600"/>
            <a:ext cx="3657600" cy="365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374871A-4A78-4F6B-BAF4-013948925DB2}"/>
              </a:ext>
            </a:extLst>
          </p:cNvPr>
          <p:cNvSpPr/>
          <p:nvPr/>
        </p:nvSpPr>
        <p:spPr>
          <a:xfrm>
            <a:off x="1219200" y="5486400"/>
            <a:ext cx="4038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23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227">
            <a:extLst>
              <a:ext uri="{FF2B5EF4-FFF2-40B4-BE49-F238E27FC236}">
                <a16:creationId xmlns:a16="http://schemas.microsoft.com/office/drawing/2014/main" id="{E5A79E2C-CAD3-4360-93E8-9EE2B267AFEA}"/>
              </a:ext>
            </a:extLst>
          </p:cNvPr>
          <p:cNvSpPr/>
          <p:nvPr/>
        </p:nvSpPr>
        <p:spPr>
          <a:xfrm>
            <a:off x="484332" y="3767330"/>
            <a:ext cx="2581200" cy="185315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직사각형 227">
            <a:extLst>
              <a:ext uri="{FF2B5EF4-FFF2-40B4-BE49-F238E27FC236}">
                <a16:creationId xmlns:a16="http://schemas.microsoft.com/office/drawing/2014/main" id="{E5A79E2C-CAD3-4360-93E8-9EE2B267AFEA}"/>
              </a:ext>
            </a:extLst>
          </p:cNvPr>
          <p:cNvSpPr/>
          <p:nvPr/>
        </p:nvSpPr>
        <p:spPr>
          <a:xfrm>
            <a:off x="3285725" y="3285213"/>
            <a:ext cx="2581200" cy="18531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227">
            <a:extLst>
              <a:ext uri="{FF2B5EF4-FFF2-40B4-BE49-F238E27FC236}">
                <a16:creationId xmlns:a16="http://schemas.microsoft.com/office/drawing/2014/main" id="{E5A79E2C-CAD3-4360-93E8-9EE2B267AFEA}"/>
              </a:ext>
            </a:extLst>
          </p:cNvPr>
          <p:cNvSpPr/>
          <p:nvPr/>
        </p:nvSpPr>
        <p:spPr>
          <a:xfrm>
            <a:off x="6019800" y="2773306"/>
            <a:ext cx="2581200" cy="18531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5CCA8F-9198-4597-84B6-F5B6B80CE496}"/>
              </a:ext>
            </a:extLst>
          </p:cNvPr>
          <p:cNvSpPr/>
          <p:nvPr/>
        </p:nvSpPr>
        <p:spPr>
          <a:xfrm>
            <a:off x="484213" y="5272128"/>
            <a:ext cx="2581319" cy="715338"/>
          </a:xfrm>
          <a:custGeom>
            <a:avLst/>
            <a:gdLst/>
            <a:ahLst/>
            <a:cxnLst/>
            <a:rect l="l" t="t" r="r" b="b"/>
            <a:pathLst>
              <a:path w="1512168" h="656456">
                <a:moveTo>
                  <a:pt x="0" y="0"/>
                </a:moveTo>
                <a:lnTo>
                  <a:pt x="1512168" y="0"/>
                </a:lnTo>
                <a:lnTo>
                  <a:pt x="1512168" y="440432"/>
                </a:lnTo>
                <a:lnTo>
                  <a:pt x="881378" y="440432"/>
                </a:lnTo>
                <a:lnTo>
                  <a:pt x="756084" y="656456"/>
                </a:lnTo>
                <a:lnTo>
                  <a:pt x="630790" y="440432"/>
                </a:lnTo>
                <a:lnTo>
                  <a:pt x="0" y="440432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25CCA8F-9198-4597-84B6-F5B6B80CE496}"/>
              </a:ext>
            </a:extLst>
          </p:cNvPr>
          <p:cNvSpPr/>
          <p:nvPr/>
        </p:nvSpPr>
        <p:spPr>
          <a:xfrm>
            <a:off x="3276760" y="4735287"/>
            <a:ext cx="2581319" cy="715338"/>
          </a:xfrm>
          <a:custGeom>
            <a:avLst/>
            <a:gdLst/>
            <a:ahLst/>
            <a:cxnLst/>
            <a:rect l="l" t="t" r="r" b="b"/>
            <a:pathLst>
              <a:path w="1512168" h="656456">
                <a:moveTo>
                  <a:pt x="0" y="0"/>
                </a:moveTo>
                <a:lnTo>
                  <a:pt x="1512168" y="0"/>
                </a:lnTo>
                <a:lnTo>
                  <a:pt x="1512168" y="440432"/>
                </a:lnTo>
                <a:lnTo>
                  <a:pt x="881378" y="440432"/>
                </a:lnTo>
                <a:lnTo>
                  <a:pt x="756084" y="656456"/>
                </a:lnTo>
                <a:lnTo>
                  <a:pt x="630790" y="440432"/>
                </a:lnTo>
                <a:lnTo>
                  <a:pt x="0" y="440432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525CCA8F-9198-4597-84B6-F5B6B80CE496}"/>
              </a:ext>
            </a:extLst>
          </p:cNvPr>
          <p:cNvSpPr/>
          <p:nvPr/>
        </p:nvSpPr>
        <p:spPr>
          <a:xfrm>
            <a:off x="6019800" y="4211792"/>
            <a:ext cx="2581319" cy="715338"/>
          </a:xfrm>
          <a:custGeom>
            <a:avLst/>
            <a:gdLst/>
            <a:ahLst/>
            <a:cxnLst/>
            <a:rect l="l" t="t" r="r" b="b"/>
            <a:pathLst>
              <a:path w="1512168" h="656456">
                <a:moveTo>
                  <a:pt x="0" y="0"/>
                </a:moveTo>
                <a:lnTo>
                  <a:pt x="1512168" y="0"/>
                </a:lnTo>
                <a:lnTo>
                  <a:pt x="1512168" y="440432"/>
                </a:lnTo>
                <a:lnTo>
                  <a:pt x="881378" y="440432"/>
                </a:lnTo>
                <a:lnTo>
                  <a:pt x="756084" y="656456"/>
                </a:lnTo>
                <a:lnTo>
                  <a:pt x="630790" y="440432"/>
                </a:lnTo>
                <a:lnTo>
                  <a:pt x="0" y="440432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2F9583-CB78-4550-8B85-64CEE2D56A2D}"/>
              </a:ext>
            </a:extLst>
          </p:cNvPr>
          <p:cNvSpPr txBox="1"/>
          <p:nvPr/>
        </p:nvSpPr>
        <p:spPr>
          <a:xfrm>
            <a:off x="2489854" y="3750127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altLang="ko-KR" sz="4000" b="1" dirty="0">
                <a:cs typeface="Arial" pitchFamily="34" charset="0"/>
              </a:rPr>
              <a:t>А</a:t>
            </a:r>
            <a:endParaRPr lang="ko-KR" altLang="en-US" sz="4000" b="1" dirty="0"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2F9583-CB78-4550-8B85-64CEE2D56A2D}"/>
              </a:ext>
            </a:extLst>
          </p:cNvPr>
          <p:cNvSpPr txBox="1"/>
          <p:nvPr/>
        </p:nvSpPr>
        <p:spPr>
          <a:xfrm>
            <a:off x="5292276" y="3271960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altLang="ko-KR" sz="4000" b="1" dirty="0">
                <a:cs typeface="Arial" pitchFamily="34" charset="0"/>
              </a:rPr>
              <a:t>В</a:t>
            </a:r>
            <a:endParaRPr lang="ko-KR" altLang="en-US" sz="4000" b="1" dirty="0"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2F9583-CB78-4550-8B85-64CEE2D56A2D}"/>
              </a:ext>
            </a:extLst>
          </p:cNvPr>
          <p:cNvSpPr txBox="1"/>
          <p:nvPr/>
        </p:nvSpPr>
        <p:spPr>
          <a:xfrm>
            <a:off x="8003939" y="2742847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altLang="ko-KR" sz="4000" b="1" dirty="0">
                <a:cs typeface="Arial" pitchFamily="34" charset="0"/>
              </a:rPr>
              <a:t>С</a:t>
            </a:r>
            <a:endParaRPr lang="ko-KR" altLang="en-US" sz="4000" b="1" dirty="0">
              <a:cs typeface="Arial" pitchFamily="34" charset="0"/>
            </a:endParaRPr>
          </a:p>
        </p:txBody>
      </p:sp>
      <p:sp>
        <p:nvSpPr>
          <p:cNvPr id="11" name="자유형: 도형 260">
            <a:extLst>
              <a:ext uri="{FF2B5EF4-FFF2-40B4-BE49-F238E27FC236}">
                <a16:creationId xmlns:a16="http://schemas.microsoft.com/office/drawing/2014/main" id="{B22C9FDA-9EB4-4470-8492-2063E3211281}"/>
              </a:ext>
            </a:extLst>
          </p:cNvPr>
          <p:cNvSpPr/>
          <p:nvPr/>
        </p:nvSpPr>
        <p:spPr>
          <a:xfrm rot="11471784">
            <a:off x="2807166" y="1652358"/>
            <a:ext cx="939188" cy="1917592"/>
          </a:xfrm>
          <a:custGeom>
            <a:avLst/>
            <a:gdLst>
              <a:gd name="connsiteX0" fmla="*/ 2440006 w 3669051"/>
              <a:gd name="connsiteY0" fmla="*/ 3234462 h 7491301"/>
              <a:gd name="connsiteX1" fmla="*/ 2357940 w 3669051"/>
              <a:gd name="connsiteY1" fmla="*/ 3208044 h 7491301"/>
              <a:gd name="connsiteX2" fmla="*/ 2242879 w 3669051"/>
              <a:gd name="connsiteY2" fmla="*/ 3195229 h 7491301"/>
              <a:gd name="connsiteX3" fmla="*/ 1996032 w 3669051"/>
              <a:gd name="connsiteY3" fmla="*/ 3192649 h 7491301"/>
              <a:gd name="connsiteX4" fmla="*/ 1857994 w 3669051"/>
              <a:gd name="connsiteY4" fmla="*/ 3219020 h 7491301"/>
              <a:gd name="connsiteX5" fmla="*/ 1857996 w 3669051"/>
              <a:gd name="connsiteY5" fmla="*/ 456605 h 7491301"/>
              <a:gd name="connsiteX6" fmla="*/ 1859951 w 3669051"/>
              <a:gd name="connsiteY6" fmla="*/ 437212 h 7491301"/>
              <a:gd name="connsiteX7" fmla="*/ 1859951 w 3669051"/>
              <a:gd name="connsiteY7" fmla="*/ 285783 h 7491301"/>
              <a:gd name="connsiteX8" fmla="*/ 2145734 w 3669051"/>
              <a:gd name="connsiteY8" fmla="*/ 0 h 7491301"/>
              <a:gd name="connsiteX9" fmla="*/ 2431517 w 3669051"/>
              <a:gd name="connsiteY9" fmla="*/ 285783 h 7491301"/>
              <a:gd name="connsiteX10" fmla="*/ 2431517 w 3669051"/>
              <a:gd name="connsiteY10" fmla="*/ 389658 h 7491301"/>
              <a:gd name="connsiteX11" fmla="*/ 2434094 w 3669051"/>
              <a:gd name="connsiteY11" fmla="*/ 397959 h 7491301"/>
              <a:gd name="connsiteX12" fmla="*/ 2440006 w 3669051"/>
              <a:gd name="connsiteY12" fmla="*/ 456607 h 7491301"/>
              <a:gd name="connsiteX13" fmla="*/ 3663885 w 3669051"/>
              <a:gd name="connsiteY13" fmla="*/ 4971430 h 7491301"/>
              <a:gd name="connsiteX14" fmla="*/ 3087037 w 3669051"/>
              <a:gd name="connsiteY14" fmla="*/ 4645749 h 7491301"/>
              <a:gd name="connsiteX15" fmla="*/ 3087039 w 3669051"/>
              <a:gd name="connsiteY15" fmla="*/ 3741112 h 7491301"/>
              <a:gd name="connsiteX16" fmla="*/ 3378045 w 3669051"/>
              <a:gd name="connsiteY16" fmla="*/ 3450104 h 7491301"/>
              <a:gd name="connsiteX17" fmla="*/ 3378043 w 3669051"/>
              <a:gd name="connsiteY17" fmla="*/ 3450108 h 7491301"/>
              <a:gd name="connsiteX18" fmla="*/ 3669049 w 3669051"/>
              <a:gd name="connsiteY18" fmla="*/ 3741114 h 7491301"/>
              <a:gd name="connsiteX19" fmla="*/ 3669051 w 3669051"/>
              <a:gd name="connsiteY19" fmla="*/ 4937261 h 7491301"/>
              <a:gd name="connsiteX20" fmla="*/ 1342726 w 3669051"/>
              <a:gd name="connsiteY20" fmla="*/ 5124927 h 7491301"/>
              <a:gd name="connsiteX21" fmla="*/ 707169 w 3669051"/>
              <a:gd name="connsiteY21" fmla="*/ 5064813 h 7491301"/>
              <a:gd name="connsiteX22" fmla="*/ 444860 w 3669051"/>
              <a:gd name="connsiteY22" fmla="*/ 4747698 h 7491301"/>
              <a:gd name="connsiteX23" fmla="*/ 761974 w 3669051"/>
              <a:gd name="connsiteY23" fmla="*/ 4485386 h 7491301"/>
              <a:gd name="connsiteX24" fmla="*/ 1338334 w 3669051"/>
              <a:gd name="connsiteY24" fmla="*/ 4539903 h 7491301"/>
              <a:gd name="connsiteX25" fmla="*/ 2481818 w 3669051"/>
              <a:gd name="connsiteY25" fmla="*/ 6067117 h 7491301"/>
              <a:gd name="connsiteX26" fmla="*/ 1819099 w 3669051"/>
              <a:gd name="connsiteY26" fmla="*/ 5965334 h 7491301"/>
              <a:gd name="connsiteX27" fmla="*/ 1776969 w 3669051"/>
              <a:gd name="connsiteY27" fmla="*/ 5958180 h 7491301"/>
              <a:gd name="connsiteX28" fmla="*/ 1766444 w 3669051"/>
              <a:gd name="connsiteY28" fmla="*/ 5954129 h 7491301"/>
              <a:gd name="connsiteX29" fmla="*/ 1764895 w 3669051"/>
              <a:gd name="connsiteY29" fmla="*/ 5953533 h 7491301"/>
              <a:gd name="connsiteX30" fmla="*/ 1669123 w 3669051"/>
              <a:gd name="connsiteY30" fmla="*/ 5916672 h 7491301"/>
              <a:gd name="connsiteX31" fmla="*/ 1534796 w 3669051"/>
              <a:gd name="connsiteY31" fmla="*/ 5681375 h 7491301"/>
              <a:gd name="connsiteX32" fmla="*/ 1535024 w 3669051"/>
              <a:gd name="connsiteY32" fmla="*/ 5677992 h 7491301"/>
              <a:gd name="connsiteX33" fmla="*/ 1529638 w 3669051"/>
              <a:gd name="connsiteY33" fmla="*/ 5659973 h 7491301"/>
              <a:gd name="connsiteX34" fmla="*/ 1522264 w 3669051"/>
              <a:gd name="connsiteY34" fmla="*/ 5578283 h 7491301"/>
              <a:gd name="connsiteX35" fmla="*/ 1539496 w 3669051"/>
              <a:gd name="connsiteY35" fmla="*/ 3929119 h 7491301"/>
              <a:gd name="connsiteX36" fmla="*/ 468177 w 3669051"/>
              <a:gd name="connsiteY36" fmla="*/ 3851970 h 7491301"/>
              <a:gd name="connsiteX37" fmla="*/ 356839 w 3669051"/>
              <a:gd name="connsiteY37" fmla="*/ 3821025 h 7491301"/>
              <a:gd name="connsiteX38" fmla="*/ 347240 w 3669051"/>
              <a:gd name="connsiteY38" fmla="*/ 3813496 h 7491301"/>
              <a:gd name="connsiteX39" fmla="*/ 340338 w 3669051"/>
              <a:gd name="connsiteY39" fmla="*/ 3812854 h 7491301"/>
              <a:gd name="connsiteX40" fmla="*/ 135089 w 3669051"/>
              <a:gd name="connsiteY40" fmla="*/ 3565146 h 7491301"/>
              <a:gd name="connsiteX41" fmla="*/ 0 w 3669051"/>
              <a:gd name="connsiteY41" fmla="*/ 1998454 h 7491301"/>
              <a:gd name="connsiteX42" fmla="*/ 244505 w 3669051"/>
              <a:gd name="connsiteY42" fmla="*/ 1798397 h 7491301"/>
              <a:gd name="connsiteX43" fmla="*/ 545943 w 3669051"/>
              <a:gd name="connsiteY43" fmla="*/ 1997374 h 7491301"/>
              <a:gd name="connsiteX44" fmla="*/ 556336 w 3669051"/>
              <a:gd name="connsiteY44" fmla="*/ 2048419 h 7491301"/>
              <a:gd name="connsiteX45" fmla="*/ 558157 w 3669051"/>
              <a:gd name="connsiteY45" fmla="*/ 2048419 h 7491301"/>
              <a:gd name="connsiteX46" fmla="*/ 690393 w 3669051"/>
              <a:gd name="connsiteY46" fmla="*/ 3284455 h 7491301"/>
              <a:gd name="connsiteX47" fmla="*/ 1939025 w 3669051"/>
              <a:gd name="connsiteY47" fmla="*/ 3374370 h 7491301"/>
              <a:gd name="connsiteX48" fmla="*/ 1950279 w 3669051"/>
              <a:gd name="connsiteY48" fmla="*/ 3372220 h 7491301"/>
              <a:gd name="connsiteX49" fmla="*/ 2125166 w 3669051"/>
              <a:gd name="connsiteY49" fmla="*/ 3374048 h 7491301"/>
              <a:gd name="connsiteX50" fmla="*/ 2525854 w 3669051"/>
              <a:gd name="connsiteY50" fmla="*/ 3783197 h 7491301"/>
              <a:gd name="connsiteX51" fmla="*/ 2510000 w 3669051"/>
              <a:gd name="connsiteY51" fmla="*/ 5300375 h 7491301"/>
              <a:gd name="connsiteX52" fmla="*/ 2983291 w 3669051"/>
              <a:gd name="connsiteY52" fmla="*/ 4887309 h 7491301"/>
              <a:gd name="connsiteX53" fmla="*/ 3518010 w 3669051"/>
              <a:gd name="connsiteY53" fmla="*/ 5189204 h 7491301"/>
              <a:gd name="connsiteX54" fmla="*/ 3491316 w 3669051"/>
              <a:gd name="connsiteY54" fmla="*/ 5205399 h 7491301"/>
              <a:gd name="connsiteX55" fmla="*/ 3473613 w 3669051"/>
              <a:gd name="connsiteY55" fmla="*/ 5208974 h 7491301"/>
              <a:gd name="connsiteX56" fmla="*/ 3420565 w 3669051"/>
              <a:gd name="connsiteY56" fmla="*/ 5278174 h 7491301"/>
              <a:gd name="connsiteX57" fmla="*/ 2582196 w 3669051"/>
              <a:gd name="connsiteY57" fmla="*/ 6009864 h 7491301"/>
              <a:gd name="connsiteX58" fmla="*/ 2481818 w 3669051"/>
              <a:gd name="connsiteY58" fmla="*/ 6067117 h 7491301"/>
              <a:gd name="connsiteX59" fmla="*/ 1851416 w 3669051"/>
              <a:gd name="connsiteY59" fmla="*/ 7491253 h 7491301"/>
              <a:gd name="connsiteX60" fmla="*/ 1186542 w 3669051"/>
              <a:gd name="connsiteY60" fmla="*/ 6934581 h 7491301"/>
              <a:gd name="connsiteX61" fmla="*/ 1730800 w 3669051"/>
              <a:gd name="connsiteY61" fmla="*/ 6131285 h 7491301"/>
              <a:gd name="connsiteX62" fmla="*/ 2534095 w 3669051"/>
              <a:gd name="connsiteY62" fmla="*/ 6675543 h 7491301"/>
              <a:gd name="connsiteX63" fmla="*/ 1989837 w 3669051"/>
              <a:gd name="connsiteY63" fmla="*/ 7478839 h 7491301"/>
              <a:gd name="connsiteX64" fmla="*/ 1851416 w 3669051"/>
              <a:gd name="connsiteY64" fmla="*/ 7491253 h 749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669051" h="7491301">
                <a:moveTo>
                  <a:pt x="2440006" y="3234462"/>
                </a:moveTo>
                <a:lnTo>
                  <a:pt x="2357940" y="3208044"/>
                </a:lnTo>
                <a:cubicBezTo>
                  <a:pt x="2320813" y="3200041"/>
                  <a:pt x="2282333" y="3195641"/>
                  <a:pt x="2242879" y="3195229"/>
                </a:cubicBezTo>
                <a:lnTo>
                  <a:pt x="1996032" y="3192649"/>
                </a:lnTo>
                <a:lnTo>
                  <a:pt x="1857994" y="3219020"/>
                </a:lnTo>
                <a:cubicBezTo>
                  <a:pt x="1857994" y="2298216"/>
                  <a:pt x="1857996" y="1377410"/>
                  <a:pt x="1857996" y="456605"/>
                </a:cubicBezTo>
                <a:lnTo>
                  <a:pt x="1859951" y="437212"/>
                </a:lnTo>
                <a:lnTo>
                  <a:pt x="1859951" y="285783"/>
                </a:lnTo>
                <a:cubicBezTo>
                  <a:pt x="1859951" y="127949"/>
                  <a:pt x="1987900" y="0"/>
                  <a:pt x="2145734" y="0"/>
                </a:cubicBezTo>
                <a:cubicBezTo>
                  <a:pt x="2303568" y="0"/>
                  <a:pt x="2431517" y="127949"/>
                  <a:pt x="2431517" y="285783"/>
                </a:cubicBezTo>
                <a:lnTo>
                  <a:pt x="2431517" y="389658"/>
                </a:lnTo>
                <a:lnTo>
                  <a:pt x="2434094" y="397959"/>
                </a:lnTo>
                <a:cubicBezTo>
                  <a:pt x="2437970" y="416903"/>
                  <a:pt x="2440006" y="436517"/>
                  <a:pt x="2440006" y="456607"/>
                </a:cubicBezTo>
                <a:close/>
                <a:moveTo>
                  <a:pt x="3663885" y="4971430"/>
                </a:moveTo>
                <a:lnTo>
                  <a:pt x="3087037" y="4645749"/>
                </a:lnTo>
                <a:cubicBezTo>
                  <a:pt x="3087037" y="4344204"/>
                  <a:pt x="3087039" y="4042657"/>
                  <a:pt x="3087039" y="3741112"/>
                </a:cubicBezTo>
                <a:cubicBezTo>
                  <a:pt x="3087039" y="3580393"/>
                  <a:pt x="3217327" y="3450106"/>
                  <a:pt x="3378045" y="3450104"/>
                </a:cubicBezTo>
                <a:cubicBezTo>
                  <a:pt x="3378045" y="3450106"/>
                  <a:pt x="3378043" y="3450106"/>
                  <a:pt x="3378043" y="3450108"/>
                </a:cubicBezTo>
                <a:cubicBezTo>
                  <a:pt x="3538761" y="3450108"/>
                  <a:pt x="3669051" y="3580396"/>
                  <a:pt x="3669049" y="3741114"/>
                </a:cubicBezTo>
                <a:cubicBezTo>
                  <a:pt x="3669049" y="4139829"/>
                  <a:pt x="3669051" y="4538546"/>
                  <a:pt x="3669051" y="4937261"/>
                </a:cubicBezTo>
                <a:close/>
                <a:moveTo>
                  <a:pt x="1342726" y="5124927"/>
                </a:moveTo>
                <a:lnTo>
                  <a:pt x="707169" y="5064813"/>
                </a:lnTo>
                <a:cubicBezTo>
                  <a:pt x="547166" y="5049680"/>
                  <a:pt x="429726" y="4907702"/>
                  <a:pt x="444860" y="4747698"/>
                </a:cubicBezTo>
                <a:cubicBezTo>
                  <a:pt x="459994" y="4587693"/>
                  <a:pt x="601972" y="4470253"/>
                  <a:pt x="761974" y="4485386"/>
                </a:cubicBezTo>
                <a:lnTo>
                  <a:pt x="1338334" y="4539903"/>
                </a:lnTo>
                <a:close/>
                <a:moveTo>
                  <a:pt x="2481818" y="6067117"/>
                </a:moveTo>
                <a:cubicBezTo>
                  <a:pt x="2354636" y="6059694"/>
                  <a:pt x="1936574" y="5983490"/>
                  <a:pt x="1819099" y="5965334"/>
                </a:cubicBezTo>
                <a:lnTo>
                  <a:pt x="1776969" y="5958180"/>
                </a:lnTo>
                <a:lnTo>
                  <a:pt x="1766444" y="5954129"/>
                </a:lnTo>
                <a:lnTo>
                  <a:pt x="1764895" y="5953533"/>
                </a:lnTo>
                <a:lnTo>
                  <a:pt x="1669123" y="5916672"/>
                </a:lnTo>
                <a:cubicBezTo>
                  <a:pt x="1589476" y="5865807"/>
                  <a:pt x="1538048" y="5778001"/>
                  <a:pt x="1534796" y="5681375"/>
                </a:cubicBezTo>
                <a:lnTo>
                  <a:pt x="1535024" y="5677992"/>
                </a:lnTo>
                <a:lnTo>
                  <a:pt x="1529638" y="5659973"/>
                </a:lnTo>
                <a:cubicBezTo>
                  <a:pt x="1524519" y="5633558"/>
                  <a:pt x="1521972" y="5606237"/>
                  <a:pt x="1522264" y="5578283"/>
                </a:cubicBezTo>
                <a:lnTo>
                  <a:pt x="1539496" y="3929119"/>
                </a:lnTo>
                <a:lnTo>
                  <a:pt x="468177" y="3851970"/>
                </a:lnTo>
                <a:cubicBezTo>
                  <a:pt x="428100" y="3849085"/>
                  <a:pt x="390506" y="3838212"/>
                  <a:pt x="356839" y="3821025"/>
                </a:cubicBezTo>
                <a:lnTo>
                  <a:pt x="347240" y="3813496"/>
                </a:lnTo>
                <a:lnTo>
                  <a:pt x="340338" y="3812854"/>
                </a:lnTo>
                <a:cubicBezTo>
                  <a:pt x="231784" y="3780038"/>
                  <a:pt x="147910" y="3685001"/>
                  <a:pt x="135089" y="3565146"/>
                </a:cubicBezTo>
                <a:lnTo>
                  <a:pt x="0" y="1998454"/>
                </a:lnTo>
                <a:cubicBezTo>
                  <a:pt x="32885" y="1892050"/>
                  <a:pt x="126726" y="1810262"/>
                  <a:pt x="244505" y="1798397"/>
                </a:cubicBezTo>
                <a:cubicBezTo>
                  <a:pt x="381914" y="1784555"/>
                  <a:pt x="506377" y="1870474"/>
                  <a:pt x="545943" y="1997374"/>
                </a:cubicBezTo>
                <a:lnTo>
                  <a:pt x="556336" y="2048419"/>
                </a:lnTo>
                <a:lnTo>
                  <a:pt x="558157" y="2048419"/>
                </a:lnTo>
                <a:lnTo>
                  <a:pt x="690393" y="3284455"/>
                </a:lnTo>
                <a:lnTo>
                  <a:pt x="1939025" y="3374370"/>
                </a:lnTo>
                <a:lnTo>
                  <a:pt x="1950279" y="3372220"/>
                </a:lnTo>
                <a:lnTo>
                  <a:pt x="2125166" y="3374048"/>
                </a:lnTo>
                <a:cubicBezTo>
                  <a:pt x="2348796" y="3376384"/>
                  <a:pt x="2528190" y="3559567"/>
                  <a:pt x="2525854" y="3783197"/>
                </a:cubicBezTo>
                <a:lnTo>
                  <a:pt x="2510000" y="5300375"/>
                </a:lnTo>
                <a:lnTo>
                  <a:pt x="2983291" y="4887309"/>
                </a:lnTo>
                <a:lnTo>
                  <a:pt x="3518010" y="5189204"/>
                </a:lnTo>
                <a:lnTo>
                  <a:pt x="3491316" y="5205399"/>
                </a:lnTo>
                <a:lnTo>
                  <a:pt x="3473613" y="5208974"/>
                </a:lnTo>
                <a:lnTo>
                  <a:pt x="3420565" y="5278174"/>
                </a:lnTo>
                <a:lnTo>
                  <a:pt x="2582196" y="6009864"/>
                </a:lnTo>
                <a:cubicBezTo>
                  <a:pt x="2551925" y="6036284"/>
                  <a:pt x="2517730" y="6055319"/>
                  <a:pt x="2481818" y="6067117"/>
                </a:cubicBezTo>
                <a:close/>
                <a:moveTo>
                  <a:pt x="1851416" y="7491253"/>
                </a:moveTo>
                <a:cubicBezTo>
                  <a:pt x="1532311" y="7487445"/>
                  <a:pt x="1249131" y="7260182"/>
                  <a:pt x="1186542" y="6934581"/>
                </a:cubicBezTo>
                <a:cubicBezTo>
                  <a:pt x="1115011" y="6562464"/>
                  <a:pt x="1358683" y="6202816"/>
                  <a:pt x="1730800" y="6131285"/>
                </a:cubicBezTo>
                <a:cubicBezTo>
                  <a:pt x="2102915" y="6059754"/>
                  <a:pt x="2462562" y="6303426"/>
                  <a:pt x="2534095" y="6675543"/>
                </a:cubicBezTo>
                <a:cubicBezTo>
                  <a:pt x="2605626" y="7047659"/>
                  <a:pt x="2361954" y="7407307"/>
                  <a:pt x="1989837" y="7478839"/>
                </a:cubicBezTo>
                <a:cubicBezTo>
                  <a:pt x="1943323" y="7487781"/>
                  <a:pt x="1897003" y="7491797"/>
                  <a:pt x="1851416" y="749125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7349C5-EB33-4F6B-812D-19CEE5260939}"/>
              </a:ext>
            </a:extLst>
          </p:cNvPr>
          <p:cNvSpPr txBox="1"/>
          <p:nvPr/>
        </p:nvSpPr>
        <p:spPr>
          <a:xfrm>
            <a:off x="799072" y="5303544"/>
            <a:ext cx="1951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altLang="ko-KR" sz="1400" b="1" dirty="0">
                <a:latin typeface="Arial" pitchFamily="34" charset="0"/>
                <a:cs typeface="Arial" pitchFamily="34" charset="0"/>
              </a:rPr>
              <a:t>Анхдагч эх сурвалж </a:t>
            </a:r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7349C5-EB33-4F6B-812D-19CEE5260939}"/>
              </a:ext>
            </a:extLst>
          </p:cNvPr>
          <p:cNvSpPr txBox="1"/>
          <p:nvPr/>
        </p:nvSpPr>
        <p:spPr>
          <a:xfrm>
            <a:off x="3462519" y="4785179"/>
            <a:ext cx="2209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altLang="ko-KR" sz="1400" b="1" dirty="0">
                <a:latin typeface="Arial" pitchFamily="34" charset="0"/>
                <a:cs typeface="Arial" pitchFamily="34" charset="0"/>
              </a:rPr>
              <a:t>Хоёрдогч эх сурвалж </a:t>
            </a:r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7349C5-EB33-4F6B-812D-19CEE5260939}"/>
              </a:ext>
            </a:extLst>
          </p:cNvPr>
          <p:cNvSpPr txBox="1"/>
          <p:nvPr/>
        </p:nvSpPr>
        <p:spPr>
          <a:xfrm>
            <a:off x="6298970" y="4270033"/>
            <a:ext cx="2022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altLang="ko-KR" sz="1400" b="1" dirty="0">
                <a:latin typeface="Arial" pitchFamily="34" charset="0"/>
                <a:cs typeface="Arial" pitchFamily="34" charset="0"/>
              </a:rPr>
              <a:t>Бусад эх сурвалж</a:t>
            </a:r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7349C5-EB33-4F6B-812D-19CEE5260939}"/>
              </a:ext>
            </a:extLst>
          </p:cNvPr>
          <p:cNvSpPr txBox="1"/>
          <p:nvPr/>
        </p:nvSpPr>
        <p:spPr>
          <a:xfrm>
            <a:off x="182878" y="268275"/>
            <a:ext cx="8732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altLang="ko-KR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Мэдээлэл хайх эхний алхам бол  эх сурвалжийг тогтоох явдал юм</a:t>
            </a:r>
            <a:endParaRPr lang="ko-KR" altLang="en-US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771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4038EC-0AFA-4FC1-B80F-0EE1594AA099}"/>
              </a:ext>
            </a:extLst>
          </p:cNvPr>
          <p:cNvSpPr/>
          <p:nvPr/>
        </p:nvSpPr>
        <p:spPr>
          <a:xfrm>
            <a:off x="2737794" y="4895855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rgbClr val="7030A0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4038EC-0AFA-4FC1-B80F-0EE1594AA099}"/>
              </a:ext>
            </a:extLst>
          </p:cNvPr>
          <p:cNvSpPr/>
          <p:nvPr/>
        </p:nvSpPr>
        <p:spPr>
          <a:xfrm>
            <a:off x="2737794" y="3780876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rgbClr val="002060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4038EC-0AFA-4FC1-B80F-0EE1594AA099}"/>
              </a:ext>
            </a:extLst>
          </p:cNvPr>
          <p:cNvSpPr/>
          <p:nvPr/>
        </p:nvSpPr>
        <p:spPr>
          <a:xfrm>
            <a:off x="2737794" y="2679524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rgbClr val="00B050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4038EC-0AFA-4FC1-B80F-0EE1594AA099}"/>
              </a:ext>
            </a:extLst>
          </p:cNvPr>
          <p:cNvSpPr/>
          <p:nvPr/>
        </p:nvSpPr>
        <p:spPr>
          <a:xfrm>
            <a:off x="2737794" y="1577898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55EEBA75-8BF9-4524-B1C8-FDF9170A71A2}"/>
              </a:ext>
            </a:extLst>
          </p:cNvPr>
          <p:cNvSpPr/>
          <p:nvPr/>
        </p:nvSpPr>
        <p:spPr>
          <a:xfrm>
            <a:off x="556084" y="1577898"/>
            <a:ext cx="2063810" cy="213386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600197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600197 w 1654629"/>
              <a:gd name="connsiteY3" fmla="*/ 0 h 2002971"/>
              <a:gd name="connsiteX0" fmla="*/ 1605484 w 1654629"/>
              <a:gd name="connsiteY0" fmla="*/ 0 h 2007224"/>
              <a:gd name="connsiteX1" fmla="*/ 0 w 1654629"/>
              <a:gd name="connsiteY1" fmla="*/ 2007224 h 2007224"/>
              <a:gd name="connsiteX2" fmla="*/ 1654629 w 1654629"/>
              <a:gd name="connsiteY2" fmla="*/ 853338 h 2007224"/>
              <a:gd name="connsiteX3" fmla="*/ 1605484 w 1654629"/>
              <a:gd name="connsiteY3" fmla="*/ 0 h 2007224"/>
              <a:gd name="connsiteX0" fmla="*/ 1605484 w 1612337"/>
              <a:gd name="connsiteY0" fmla="*/ 0 h 2007224"/>
              <a:gd name="connsiteX1" fmla="*/ 0 w 1612337"/>
              <a:gd name="connsiteY1" fmla="*/ 2007224 h 2007224"/>
              <a:gd name="connsiteX2" fmla="*/ 1612337 w 1612337"/>
              <a:gd name="connsiteY2" fmla="*/ 870350 h 2007224"/>
              <a:gd name="connsiteX3" fmla="*/ 1605484 w 1612337"/>
              <a:gd name="connsiteY3" fmla="*/ 0 h 200722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04470 h 2041344"/>
              <a:gd name="connsiteX3" fmla="*/ 1605484 w 1612337"/>
              <a:gd name="connsiteY3" fmla="*/ 0 h 204134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11293 h 2041344"/>
              <a:gd name="connsiteX3" fmla="*/ 1605484 w 1612337"/>
              <a:gd name="connsiteY3" fmla="*/ 0 h 2041344"/>
              <a:gd name="connsiteX0" fmla="*/ 1613967 w 1614481"/>
              <a:gd name="connsiteY0" fmla="*/ 0 h 2051579"/>
              <a:gd name="connsiteX1" fmla="*/ 0 w 1614481"/>
              <a:gd name="connsiteY1" fmla="*/ 2051579 h 2051579"/>
              <a:gd name="connsiteX2" fmla="*/ 1612337 w 1614481"/>
              <a:gd name="connsiteY2" fmla="*/ 921528 h 2051579"/>
              <a:gd name="connsiteX3" fmla="*/ 1613967 w 1614481"/>
              <a:gd name="connsiteY3" fmla="*/ 0 h 2051579"/>
              <a:gd name="connsiteX0" fmla="*/ 1597003 w 1612337"/>
              <a:gd name="connsiteY0" fmla="*/ 0 h 2048168"/>
              <a:gd name="connsiteX1" fmla="*/ 0 w 1612337"/>
              <a:gd name="connsiteY1" fmla="*/ 2048168 h 2048168"/>
              <a:gd name="connsiteX2" fmla="*/ 1612337 w 1612337"/>
              <a:gd name="connsiteY2" fmla="*/ 918117 h 2048168"/>
              <a:gd name="connsiteX3" fmla="*/ 1597003 w 1612337"/>
              <a:gd name="connsiteY3" fmla="*/ 0 h 2048168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3352 h 2043403"/>
              <a:gd name="connsiteX3" fmla="*/ 1600839 w 1612337"/>
              <a:gd name="connsiteY3" fmla="*/ 0 h 2043403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5735 h 2043403"/>
              <a:gd name="connsiteX3" fmla="*/ 1600839 w 1612337"/>
              <a:gd name="connsiteY3" fmla="*/ 0 h 2043403"/>
              <a:gd name="connsiteX0" fmla="*/ 1598829 w 1610327"/>
              <a:gd name="connsiteY0" fmla="*/ 0 h 2068370"/>
              <a:gd name="connsiteX1" fmla="*/ 0 w 1610327"/>
              <a:gd name="connsiteY1" fmla="*/ 2068370 h 2068370"/>
              <a:gd name="connsiteX2" fmla="*/ 1610327 w 1610327"/>
              <a:gd name="connsiteY2" fmla="*/ 915735 h 2068370"/>
              <a:gd name="connsiteX3" fmla="*/ 1598829 w 1610327"/>
              <a:gd name="connsiteY3" fmla="*/ 0 h 206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0327" h="2068370">
                <a:moveTo>
                  <a:pt x="1598829" y="0"/>
                </a:moveTo>
                <a:lnTo>
                  <a:pt x="0" y="2068370"/>
                </a:lnTo>
                <a:lnTo>
                  <a:pt x="1610327" y="915735"/>
                </a:lnTo>
                <a:cubicBezTo>
                  <a:pt x="1608043" y="625618"/>
                  <a:pt x="1601113" y="290117"/>
                  <a:pt x="1598829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2CF4D546-1D2C-416D-9498-5CB5A4404334}"/>
              </a:ext>
            </a:extLst>
          </p:cNvPr>
          <p:cNvSpPr/>
          <p:nvPr/>
        </p:nvSpPr>
        <p:spPr>
          <a:xfrm>
            <a:off x="575909" y="2679524"/>
            <a:ext cx="2056195" cy="1032243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11762"/>
              <a:gd name="connsiteY0" fmla="*/ 0 h 979713"/>
              <a:gd name="connsiteX1" fmla="*/ 0 w 1611762"/>
              <a:gd name="connsiteY1" fmla="*/ 979713 h 979713"/>
              <a:gd name="connsiteX2" fmla="*/ 1611709 w 1611762"/>
              <a:gd name="connsiteY2" fmla="*/ 910146 h 979713"/>
              <a:gd name="connsiteX3" fmla="*/ 1603149 w 1611762"/>
              <a:gd name="connsiteY3" fmla="*/ 0 h 979713"/>
              <a:gd name="connsiteX0" fmla="*/ 1581944 w 1611727"/>
              <a:gd name="connsiteY0" fmla="*/ 0 h 979713"/>
              <a:gd name="connsiteX1" fmla="*/ 0 w 1611727"/>
              <a:gd name="connsiteY1" fmla="*/ 979713 h 979713"/>
              <a:gd name="connsiteX2" fmla="*/ 1611709 w 1611727"/>
              <a:gd name="connsiteY2" fmla="*/ 910146 h 979713"/>
              <a:gd name="connsiteX3" fmla="*/ 1581944 w 1611727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2267"/>
              <a:gd name="connsiteY0" fmla="*/ 0 h 979713"/>
              <a:gd name="connsiteX1" fmla="*/ 0 w 1582267"/>
              <a:gd name="connsiteY1" fmla="*/ 979713 h 979713"/>
              <a:gd name="connsiteX2" fmla="*/ 1582022 w 1582267"/>
              <a:gd name="connsiteY2" fmla="*/ 920382 h 979713"/>
              <a:gd name="connsiteX3" fmla="*/ 1581944 w 1582267"/>
              <a:gd name="connsiteY3" fmla="*/ 0 h 979713"/>
              <a:gd name="connsiteX0" fmla="*/ 1581944 w 1582267"/>
              <a:gd name="connsiteY0" fmla="*/ 0 h 972229"/>
              <a:gd name="connsiteX1" fmla="*/ 0 w 1582267"/>
              <a:gd name="connsiteY1" fmla="*/ 972229 h 972229"/>
              <a:gd name="connsiteX2" fmla="*/ 1582022 w 1582267"/>
              <a:gd name="connsiteY2" fmla="*/ 912898 h 972229"/>
              <a:gd name="connsiteX3" fmla="*/ 1581944 w 1582267"/>
              <a:gd name="connsiteY3" fmla="*/ 0 h 972229"/>
              <a:gd name="connsiteX0" fmla="*/ 1577945 w 1582112"/>
              <a:gd name="connsiteY0" fmla="*/ 0 h 974723"/>
              <a:gd name="connsiteX1" fmla="*/ 0 w 1582112"/>
              <a:gd name="connsiteY1" fmla="*/ 974723 h 974723"/>
              <a:gd name="connsiteX2" fmla="*/ 1582022 w 1582112"/>
              <a:gd name="connsiteY2" fmla="*/ 915392 h 974723"/>
              <a:gd name="connsiteX3" fmla="*/ 1577945 w 1582112"/>
              <a:gd name="connsiteY3" fmla="*/ 0 h 974723"/>
              <a:gd name="connsiteX0" fmla="*/ 1575945 w 1582091"/>
              <a:gd name="connsiteY0" fmla="*/ 0 h 969734"/>
              <a:gd name="connsiteX1" fmla="*/ 0 w 1582091"/>
              <a:gd name="connsiteY1" fmla="*/ 969734 h 969734"/>
              <a:gd name="connsiteX2" fmla="*/ 1582022 w 1582091"/>
              <a:gd name="connsiteY2" fmla="*/ 910403 h 969734"/>
              <a:gd name="connsiteX3" fmla="*/ 1575945 w 1582091"/>
              <a:gd name="connsiteY3" fmla="*/ 0 h 969734"/>
              <a:gd name="connsiteX0" fmla="*/ 1575945 w 1582091"/>
              <a:gd name="connsiteY0" fmla="*/ 0 h 972229"/>
              <a:gd name="connsiteX1" fmla="*/ 0 w 1582091"/>
              <a:gd name="connsiteY1" fmla="*/ 972229 h 972229"/>
              <a:gd name="connsiteX2" fmla="*/ 1582022 w 1582091"/>
              <a:gd name="connsiteY2" fmla="*/ 912898 h 972229"/>
              <a:gd name="connsiteX3" fmla="*/ 1575945 w 1582091"/>
              <a:gd name="connsiteY3" fmla="*/ 0 h 972229"/>
              <a:gd name="connsiteX0" fmla="*/ 1575945 w 1582091"/>
              <a:gd name="connsiteY0" fmla="*/ 0 h 974724"/>
              <a:gd name="connsiteX1" fmla="*/ 0 w 1582091"/>
              <a:gd name="connsiteY1" fmla="*/ 974724 h 974724"/>
              <a:gd name="connsiteX2" fmla="*/ 1582022 w 1582091"/>
              <a:gd name="connsiteY2" fmla="*/ 915393 h 974724"/>
              <a:gd name="connsiteX3" fmla="*/ 1575945 w 1582091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0382 h 974724"/>
              <a:gd name="connsiteX3" fmla="*/ 1575945 w 1578155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2875 h 974724"/>
              <a:gd name="connsiteX3" fmla="*/ 1575945 w 1578155"/>
              <a:gd name="connsiteY3" fmla="*/ 0 h 974724"/>
              <a:gd name="connsiteX0" fmla="*/ 1585943 w 1588153"/>
              <a:gd name="connsiteY0" fmla="*/ 0 h 972229"/>
              <a:gd name="connsiteX1" fmla="*/ 0 w 1588153"/>
              <a:gd name="connsiteY1" fmla="*/ 972229 h 972229"/>
              <a:gd name="connsiteX2" fmla="*/ 1588021 w 1588153"/>
              <a:gd name="connsiteY2" fmla="*/ 922875 h 972229"/>
              <a:gd name="connsiteX3" fmla="*/ 1585943 w 1588153"/>
              <a:gd name="connsiteY3" fmla="*/ 0 h 972229"/>
              <a:gd name="connsiteX0" fmla="*/ 1593941 w 1596151"/>
              <a:gd name="connsiteY0" fmla="*/ 0 h 999669"/>
              <a:gd name="connsiteX1" fmla="*/ 0 w 1596151"/>
              <a:gd name="connsiteY1" fmla="*/ 999669 h 999669"/>
              <a:gd name="connsiteX2" fmla="*/ 1596019 w 1596151"/>
              <a:gd name="connsiteY2" fmla="*/ 922875 h 999669"/>
              <a:gd name="connsiteX3" fmla="*/ 1593941 w 1596151"/>
              <a:gd name="connsiteY3" fmla="*/ 0 h 99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6151" h="999669">
                <a:moveTo>
                  <a:pt x="1593941" y="0"/>
                </a:moveTo>
                <a:lnTo>
                  <a:pt x="0" y="999669"/>
                </a:lnTo>
                <a:lnTo>
                  <a:pt x="1596019" y="922875"/>
                </a:lnTo>
                <a:cubicBezTo>
                  <a:pt x="1596900" y="618075"/>
                  <a:pt x="1593060" y="304800"/>
                  <a:pt x="1593941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Freeform 59">
            <a:extLst>
              <a:ext uri="{FF2B5EF4-FFF2-40B4-BE49-F238E27FC236}">
                <a16:creationId xmlns:a16="http://schemas.microsoft.com/office/drawing/2014/main" id="{2ACD05E9-B918-4698-8058-A5D3F58B5F31}"/>
              </a:ext>
            </a:extLst>
          </p:cNvPr>
          <p:cNvSpPr/>
          <p:nvPr/>
        </p:nvSpPr>
        <p:spPr>
          <a:xfrm flipV="1">
            <a:off x="575909" y="3711767"/>
            <a:ext cx="2047004" cy="1029679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06525"/>
              <a:gd name="connsiteY0" fmla="*/ 0 h 979713"/>
              <a:gd name="connsiteX1" fmla="*/ 0 w 1606525"/>
              <a:gd name="connsiteY1" fmla="*/ 979713 h 979713"/>
              <a:gd name="connsiteX2" fmla="*/ 1606422 w 1606525"/>
              <a:gd name="connsiteY2" fmla="*/ 910146 h 979713"/>
              <a:gd name="connsiteX3" fmla="*/ 1603149 w 1606525"/>
              <a:gd name="connsiteY3" fmla="*/ 0 h 979713"/>
              <a:gd name="connsiteX0" fmla="*/ 1603149 w 1603149"/>
              <a:gd name="connsiteY0" fmla="*/ 0 h 979713"/>
              <a:gd name="connsiteX1" fmla="*/ 0 w 1603149"/>
              <a:gd name="connsiteY1" fmla="*/ 979713 h 979713"/>
              <a:gd name="connsiteX2" fmla="*/ 1601135 w 1603149"/>
              <a:gd name="connsiteY2" fmla="*/ 914399 h 979713"/>
              <a:gd name="connsiteX3" fmla="*/ 1603149 w 1603149"/>
              <a:gd name="connsiteY3" fmla="*/ 0 h 979713"/>
              <a:gd name="connsiteX0" fmla="*/ 1608435 w 1608435"/>
              <a:gd name="connsiteY0" fmla="*/ 0 h 988219"/>
              <a:gd name="connsiteX1" fmla="*/ 0 w 1608435"/>
              <a:gd name="connsiteY1" fmla="*/ 988219 h 988219"/>
              <a:gd name="connsiteX2" fmla="*/ 1601135 w 1608435"/>
              <a:gd name="connsiteY2" fmla="*/ 922905 h 988219"/>
              <a:gd name="connsiteX3" fmla="*/ 1608435 w 1608435"/>
              <a:gd name="connsiteY3" fmla="*/ 0 h 988219"/>
              <a:gd name="connsiteX0" fmla="*/ 1591471 w 1601183"/>
              <a:gd name="connsiteY0" fmla="*/ 0 h 991631"/>
              <a:gd name="connsiteX1" fmla="*/ 0 w 1601183"/>
              <a:gd name="connsiteY1" fmla="*/ 991631 h 991631"/>
              <a:gd name="connsiteX2" fmla="*/ 1601135 w 1601183"/>
              <a:gd name="connsiteY2" fmla="*/ 926317 h 991631"/>
              <a:gd name="connsiteX3" fmla="*/ 1591471 w 1601183"/>
              <a:gd name="connsiteY3" fmla="*/ 0 h 991631"/>
              <a:gd name="connsiteX0" fmla="*/ 1587230 w 1601171"/>
              <a:gd name="connsiteY0" fmla="*/ 0 h 991631"/>
              <a:gd name="connsiteX1" fmla="*/ 0 w 1601171"/>
              <a:gd name="connsiteY1" fmla="*/ 991631 h 991631"/>
              <a:gd name="connsiteX2" fmla="*/ 1601135 w 1601171"/>
              <a:gd name="connsiteY2" fmla="*/ 926317 h 991631"/>
              <a:gd name="connsiteX3" fmla="*/ 1587230 w 1601171"/>
              <a:gd name="connsiteY3" fmla="*/ 0 h 991631"/>
              <a:gd name="connsiteX0" fmla="*/ 1587230 w 1601170"/>
              <a:gd name="connsiteY0" fmla="*/ 0 h 988219"/>
              <a:gd name="connsiteX1" fmla="*/ 0 w 1601170"/>
              <a:gd name="connsiteY1" fmla="*/ 988219 h 988219"/>
              <a:gd name="connsiteX2" fmla="*/ 1601135 w 1601170"/>
              <a:gd name="connsiteY2" fmla="*/ 922905 h 988219"/>
              <a:gd name="connsiteX3" fmla="*/ 1587230 w 1601170"/>
              <a:gd name="connsiteY3" fmla="*/ 0 h 988219"/>
              <a:gd name="connsiteX0" fmla="*/ 1587230 w 1601170"/>
              <a:gd name="connsiteY0" fmla="*/ 0 h 991631"/>
              <a:gd name="connsiteX1" fmla="*/ 0 w 1601170"/>
              <a:gd name="connsiteY1" fmla="*/ 991631 h 991631"/>
              <a:gd name="connsiteX2" fmla="*/ 1601135 w 1601170"/>
              <a:gd name="connsiteY2" fmla="*/ 926317 h 991631"/>
              <a:gd name="connsiteX3" fmla="*/ 1587230 w 1601170"/>
              <a:gd name="connsiteY3" fmla="*/ 0 h 991631"/>
              <a:gd name="connsiteX0" fmla="*/ 1589240 w 1603180"/>
              <a:gd name="connsiteY0" fmla="*/ 0 h 949187"/>
              <a:gd name="connsiteX1" fmla="*/ 0 w 1603180"/>
              <a:gd name="connsiteY1" fmla="*/ 949187 h 949187"/>
              <a:gd name="connsiteX2" fmla="*/ 1603145 w 1603180"/>
              <a:gd name="connsiteY2" fmla="*/ 926317 h 949187"/>
              <a:gd name="connsiteX3" fmla="*/ 1589240 w 1603180"/>
              <a:gd name="connsiteY3" fmla="*/ 0 h 949187"/>
              <a:gd name="connsiteX0" fmla="*/ 1589240 w 1603180"/>
              <a:gd name="connsiteY0" fmla="*/ 0 h 954181"/>
              <a:gd name="connsiteX1" fmla="*/ 0 w 1603180"/>
              <a:gd name="connsiteY1" fmla="*/ 954181 h 954181"/>
              <a:gd name="connsiteX2" fmla="*/ 1603145 w 1603180"/>
              <a:gd name="connsiteY2" fmla="*/ 926317 h 954181"/>
              <a:gd name="connsiteX3" fmla="*/ 1589240 w 1603180"/>
              <a:gd name="connsiteY3" fmla="*/ 0 h 954181"/>
              <a:gd name="connsiteX0" fmla="*/ 1591249 w 1605189"/>
              <a:gd name="connsiteY0" fmla="*/ 0 h 956677"/>
              <a:gd name="connsiteX1" fmla="*/ 0 w 1605189"/>
              <a:gd name="connsiteY1" fmla="*/ 956677 h 956677"/>
              <a:gd name="connsiteX2" fmla="*/ 1605154 w 1605189"/>
              <a:gd name="connsiteY2" fmla="*/ 926317 h 956677"/>
              <a:gd name="connsiteX3" fmla="*/ 1591249 w 1605189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2812 h 956677"/>
              <a:gd name="connsiteX3" fmla="*/ 1591249 w 1601181"/>
              <a:gd name="connsiteY3" fmla="*/ 0 h 956677"/>
              <a:gd name="connsiteX0" fmla="*/ 1591249 w 1607194"/>
              <a:gd name="connsiteY0" fmla="*/ 0 h 956677"/>
              <a:gd name="connsiteX1" fmla="*/ 0 w 1607194"/>
              <a:gd name="connsiteY1" fmla="*/ 956677 h 956677"/>
              <a:gd name="connsiteX2" fmla="*/ 1607163 w 1607194"/>
              <a:gd name="connsiteY2" fmla="*/ 892812 h 956677"/>
              <a:gd name="connsiteX3" fmla="*/ 1591249 w 1607194"/>
              <a:gd name="connsiteY3" fmla="*/ 0 h 956677"/>
              <a:gd name="connsiteX0" fmla="*/ 1591249 w 1603184"/>
              <a:gd name="connsiteY0" fmla="*/ 0 h 956677"/>
              <a:gd name="connsiteX1" fmla="*/ 0 w 1603184"/>
              <a:gd name="connsiteY1" fmla="*/ 956677 h 956677"/>
              <a:gd name="connsiteX2" fmla="*/ 1603144 w 1603184"/>
              <a:gd name="connsiteY2" fmla="*/ 890420 h 956677"/>
              <a:gd name="connsiteX3" fmla="*/ 1591249 w 1603184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0420 h 956677"/>
              <a:gd name="connsiteX3" fmla="*/ 1591249 w 1601181"/>
              <a:gd name="connsiteY3" fmla="*/ 0 h 956677"/>
              <a:gd name="connsiteX0" fmla="*/ 1591249 w 1597184"/>
              <a:gd name="connsiteY0" fmla="*/ 0 h 956677"/>
              <a:gd name="connsiteX1" fmla="*/ 0 w 1597184"/>
              <a:gd name="connsiteY1" fmla="*/ 956677 h 956677"/>
              <a:gd name="connsiteX2" fmla="*/ 1597114 w 1597184"/>
              <a:gd name="connsiteY2" fmla="*/ 890420 h 956677"/>
              <a:gd name="connsiteX3" fmla="*/ 1591249 w 1597184"/>
              <a:gd name="connsiteY3" fmla="*/ 0 h 956677"/>
              <a:gd name="connsiteX0" fmla="*/ 1593652 w 1597214"/>
              <a:gd name="connsiteY0" fmla="*/ 0 h 956677"/>
              <a:gd name="connsiteX1" fmla="*/ 0 w 1597214"/>
              <a:gd name="connsiteY1" fmla="*/ 956677 h 956677"/>
              <a:gd name="connsiteX2" fmla="*/ 1597114 w 1597214"/>
              <a:gd name="connsiteY2" fmla="*/ 890420 h 956677"/>
              <a:gd name="connsiteX3" fmla="*/ 1593652 w 1597214"/>
              <a:gd name="connsiteY3" fmla="*/ 0 h 95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7214" h="956677">
                <a:moveTo>
                  <a:pt x="1593652" y="0"/>
                </a:moveTo>
                <a:lnTo>
                  <a:pt x="0" y="956677"/>
                </a:lnTo>
                <a:lnTo>
                  <a:pt x="1597114" y="890420"/>
                </a:lnTo>
                <a:cubicBezTo>
                  <a:pt x="1597995" y="585620"/>
                  <a:pt x="1592771" y="304800"/>
                  <a:pt x="1593652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Freeform 60">
            <a:extLst>
              <a:ext uri="{FF2B5EF4-FFF2-40B4-BE49-F238E27FC236}">
                <a16:creationId xmlns:a16="http://schemas.microsoft.com/office/drawing/2014/main" id="{5B187AA9-69F2-4C11-BB27-ED048886759C}"/>
              </a:ext>
            </a:extLst>
          </p:cNvPr>
          <p:cNvSpPr/>
          <p:nvPr/>
        </p:nvSpPr>
        <p:spPr>
          <a:xfrm flipV="1">
            <a:off x="556084" y="3711767"/>
            <a:ext cx="2058102" cy="213210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594911 w 1617624"/>
              <a:gd name="connsiteY0" fmla="*/ 0 h 2002971"/>
              <a:gd name="connsiteX1" fmla="*/ 0 w 1617624"/>
              <a:gd name="connsiteY1" fmla="*/ 2002971 h 2002971"/>
              <a:gd name="connsiteX2" fmla="*/ 1617624 w 1617624"/>
              <a:gd name="connsiteY2" fmla="*/ 870350 h 2002971"/>
              <a:gd name="connsiteX3" fmla="*/ 1594911 w 1617624"/>
              <a:gd name="connsiteY3" fmla="*/ 0 h 2002971"/>
              <a:gd name="connsiteX0" fmla="*/ 1594911 w 1596478"/>
              <a:gd name="connsiteY0" fmla="*/ 0 h 2002971"/>
              <a:gd name="connsiteX1" fmla="*/ 0 w 1596478"/>
              <a:gd name="connsiteY1" fmla="*/ 2002971 h 2002971"/>
              <a:gd name="connsiteX2" fmla="*/ 1596478 w 1596478"/>
              <a:gd name="connsiteY2" fmla="*/ 883110 h 2002971"/>
              <a:gd name="connsiteX3" fmla="*/ 1594911 w 1596478"/>
              <a:gd name="connsiteY3" fmla="*/ 0 h 2002971"/>
              <a:gd name="connsiteX0" fmla="*/ 1605483 w 1605502"/>
              <a:gd name="connsiteY0" fmla="*/ 0 h 2015730"/>
              <a:gd name="connsiteX1" fmla="*/ 0 w 1605502"/>
              <a:gd name="connsiteY1" fmla="*/ 2015730 h 2015730"/>
              <a:gd name="connsiteX2" fmla="*/ 1596478 w 1605502"/>
              <a:gd name="connsiteY2" fmla="*/ 895869 h 2015730"/>
              <a:gd name="connsiteX3" fmla="*/ 1605483 w 1605502"/>
              <a:gd name="connsiteY3" fmla="*/ 0 h 2015730"/>
              <a:gd name="connsiteX0" fmla="*/ 1605483 w 1605502"/>
              <a:gd name="connsiteY0" fmla="*/ 0 h 2032742"/>
              <a:gd name="connsiteX1" fmla="*/ 0 w 1605502"/>
              <a:gd name="connsiteY1" fmla="*/ 2032742 h 2032742"/>
              <a:gd name="connsiteX2" fmla="*/ 1596478 w 1605502"/>
              <a:gd name="connsiteY2" fmla="*/ 912881 h 2032742"/>
              <a:gd name="connsiteX3" fmla="*/ 1605483 w 1605502"/>
              <a:gd name="connsiteY3" fmla="*/ 0 h 2032742"/>
              <a:gd name="connsiteX0" fmla="*/ 1592760 w 1596478"/>
              <a:gd name="connsiteY0" fmla="*/ 0 h 2060037"/>
              <a:gd name="connsiteX1" fmla="*/ 0 w 1596478"/>
              <a:gd name="connsiteY1" fmla="*/ 2060037 h 2060037"/>
              <a:gd name="connsiteX2" fmla="*/ 1596478 w 1596478"/>
              <a:gd name="connsiteY2" fmla="*/ 940176 h 2060037"/>
              <a:gd name="connsiteX3" fmla="*/ 1592760 w 1596478"/>
              <a:gd name="connsiteY3" fmla="*/ 0 h 2060037"/>
              <a:gd name="connsiteX0" fmla="*/ 1592760 w 1596478"/>
              <a:gd name="connsiteY0" fmla="*/ 0 h 2042978"/>
              <a:gd name="connsiteX1" fmla="*/ 0 w 1596478"/>
              <a:gd name="connsiteY1" fmla="*/ 2042978 h 2042978"/>
              <a:gd name="connsiteX2" fmla="*/ 1596478 w 1596478"/>
              <a:gd name="connsiteY2" fmla="*/ 923117 h 2042978"/>
              <a:gd name="connsiteX3" fmla="*/ 1592760 w 1596478"/>
              <a:gd name="connsiteY3" fmla="*/ 0 h 2042978"/>
              <a:gd name="connsiteX0" fmla="*/ 1592760 w 1596478"/>
              <a:gd name="connsiteY0" fmla="*/ 0 h 2053214"/>
              <a:gd name="connsiteX1" fmla="*/ 0 w 1596478"/>
              <a:gd name="connsiteY1" fmla="*/ 2053214 h 2053214"/>
              <a:gd name="connsiteX2" fmla="*/ 1596478 w 1596478"/>
              <a:gd name="connsiteY2" fmla="*/ 933353 h 2053214"/>
              <a:gd name="connsiteX3" fmla="*/ 1592760 w 1596478"/>
              <a:gd name="connsiteY3" fmla="*/ 0 h 2053214"/>
              <a:gd name="connsiteX0" fmla="*/ 1614004 w 1614014"/>
              <a:gd name="connsiteY0" fmla="*/ 0 h 2053214"/>
              <a:gd name="connsiteX1" fmla="*/ 0 w 1614014"/>
              <a:gd name="connsiteY1" fmla="*/ 2053214 h 2053214"/>
              <a:gd name="connsiteX2" fmla="*/ 1596478 w 1614014"/>
              <a:gd name="connsiteY2" fmla="*/ 933353 h 2053214"/>
              <a:gd name="connsiteX3" fmla="*/ 1614004 w 1614014"/>
              <a:gd name="connsiteY3" fmla="*/ 0 h 2053214"/>
              <a:gd name="connsiteX0" fmla="*/ 1599936 w 1599946"/>
              <a:gd name="connsiteY0" fmla="*/ 0 h 2015763"/>
              <a:gd name="connsiteX1" fmla="*/ 0 w 1599946"/>
              <a:gd name="connsiteY1" fmla="*/ 2015763 h 2015763"/>
              <a:gd name="connsiteX2" fmla="*/ 1582410 w 1599946"/>
              <a:gd name="connsiteY2" fmla="*/ 933353 h 2015763"/>
              <a:gd name="connsiteX3" fmla="*/ 1599936 w 1599946"/>
              <a:gd name="connsiteY3" fmla="*/ 0 h 2015763"/>
              <a:gd name="connsiteX0" fmla="*/ 1605965 w 1605975"/>
              <a:gd name="connsiteY0" fmla="*/ 0 h 2025750"/>
              <a:gd name="connsiteX1" fmla="*/ 0 w 1605975"/>
              <a:gd name="connsiteY1" fmla="*/ 2025750 h 2025750"/>
              <a:gd name="connsiteX2" fmla="*/ 1588439 w 1605975"/>
              <a:gd name="connsiteY2" fmla="*/ 933353 h 2025750"/>
              <a:gd name="connsiteX3" fmla="*/ 1605965 w 1605975"/>
              <a:gd name="connsiteY3" fmla="*/ 0 h 2025750"/>
              <a:gd name="connsiteX0" fmla="*/ 1605965 w 1605975"/>
              <a:gd name="connsiteY0" fmla="*/ 0 h 2018259"/>
              <a:gd name="connsiteX1" fmla="*/ 0 w 1605975"/>
              <a:gd name="connsiteY1" fmla="*/ 2018259 h 2018259"/>
              <a:gd name="connsiteX2" fmla="*/ 1588439 w 1605975"/>
              <a:gd name="connsiteY2" fmla="*/ 933353 h 2018259"/>
              <a:gd name="connsiteX3" fmla="*/ 1605965 w 1605975"/>
              <a:gd name="connsiteY3" fmla="*/ 0 h 2018259"/>
              <a:gd name="connsiteX0" fmla="*/ 1605965 w 1608648"/>
              <a:gd name="connsiteY0" fmla="*/ 0 h 2018259"/>
              <a:gd name="connsiteX1" fmla="*/ 0 w 1608648"/>
              <a:gd name="connsiteY1" fmla="*/ 2018259 h 2018259"/>
              <a:gd name="connsiteX2" fmla="*/ 1608648 w 1608648"/>
              <a:gd name="connsiteY2" fmla="*/ 896780 h 2018259"/>
              <a:gd name="connsiteX3" fmla="*/ 1605965 w 1608648"/>
              <a:gd name="connsiteY3" fmla="*/ 0 h 2018259"/>
              <a:gd name="connsiteX0" fmla="*/ 1605965 w 1614711"/>
              <a:gd name="connsiteY0" fmla="*/ 0 h 2018259"/>
              <a:gd name="connsiteX1" fmla="*/ 0 w 1614711"/>
              <a:gd name="connsiteY1" fmla="*/ 2018259 h 2018259"/>
              <a:gd name="connsiteX2" fmla="*/ 1614711 w 1614711"/>
              <a:gd name="connsiteY2" fmla="*/ 908971 h 2018259"/>
              <a:gd name="connsiteX3" fmla="*/ 1605965 w 1614711"/>
              <a:gd name="connsiteY3" fmla="*/ 0 h 201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4711" h="2018259">
                <a:moveTo>
                  <a:pt x="1605965" y="0"/>
                </a:moveTo>
                <a:lnTo>
                  <a:pt x="0" y="2018259"/>
                </a:lnTo>
                <a:lnTo>
                  <a:pt x="1614711" y="908971"/>
                </a:lnTo>
                <a:cubicBezTo>
                  <a:pt x="1614189" y="614601"/>
                  <a:pt x="1606487" y="294370"/>
                  <a:pt x="160596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3296888"/>
            <a:ext cx="533400" cy="829755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740" y="4995824"/>
            <a:ext cx="736607" cy="69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935" y="3889078"/>
            <a:ext cx="762412" cy="68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935" y="2761763"/>
            <a:ext cx="807309" cy="74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5" t="25379" b="8565"/>
          <a:stretch/>
        </p:blipFill>
        <p:spPr>
          <a:xfrm>
            <a:off x="2807934" y="1676399"/>
            <a:ext cx="807309" cy="68580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A9947BC-68D1-465A-B858-B1BD7ECE93CD}"/>
              </a:ext>
            </a:extLst>
          </p:cNvPr>
          <p:cNvSpPr txBox="1"/>
          <p:nvPr/>
        </p:nvSpPr>
        <p:spPr>
          <a:xfrm>
            <a:off x="3860817" y="1676399"/>
            <a:ext cx="4483190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742950" lvl="1" indent="-285750">
              <a:buFont typeface="Symbol"/>
              <a:buChar char=""/>
            </a:pPr>
            <a:r>
              <a:rPr lang="mn-MN" sz="2000" dirty="0">
                <a:latin typeface="Arial"/>
              </a:rPr>
              <a:t>АА-н нэгж, байгууллага</a:t>
            </a:r>
            <a:endParaRPr lang="en-US" sz="2000" dirty="0"/>
          </a:p>
          <a:p>
            <a:pPr marL="742950" lvl="1" indent="-285750">
              <a:buFont typeface="Symbol"/>
              <a:buChar char=""/>
            </a:pPr>
            <a:r>
              <a:rPr lang="mn-MN" sz="2000" dirty="0">
                <a:latin typeface="Arial"/>
              </a:rPr>
              <a:t>Төрийн бус байгууллага</a:t>
            </a:r>
            <a:endParaRPr lang="en-US" sz="2000" dirty="0">
              <a:effectLst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9947BC-68D1-465A-B858-B1BD7ECE93CD}"/>
              </a:ext>
            </a:extLst>
          </p:cNvPr>
          <p:cNvSpPr txBox="1"/>
          <p:nvPr/>
        </p:nvSpPr>
        <p:spPr>
          <a:xfrm>
            <a:off x="3841820" y="2654355"/>
            <a:ext cx="4521183" cy="9930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742950" lvl="1" indent="-285750">
              <a:lnSpc>
                <a:spcPct val="115000"/>
              </a:lnSpc>
              <a:buFont typeface="Symbol"/>
              <a:buChar char=""/>
            </a:pPr>
            <a:r>
              <a:rPr lang="mn-MN" sz="2000" kern="100" dirty="0">
                <a:latin typeface="Arial" pitchFamily="34" charset="0"/>
                <a:ea typeface="MS Mincho"/>
                <a:cs typeface="Arial" pitchFamily="34" charset="0"/>
              </a:rPr>
              <a:t>Хөдөлмөр эрхлэлтийн алба</a:t>
            </a:r>
          </a:p>
          <a:p>
            <a:pPr marL="742950" lvl="1" indent="-285750">
              <a:lnSpc>
                <a:spcPct val="115000"/>
              </a:lnSpc>
              <a:buFont typeface="Symbol"/>
              <a:buChar char=""/>
            </a:pPr>
            <a:r>
              <a:rPr lang="mn-MN" sz="2000" kern="100" dirty="0">
                <a:latin typeface="Arial" pitchFamily="34" charset="0"/>
                <a:ea typeface="MS Mincho"/>
                <a:cs typeface="Arial" pitchFamily="34" charset="0"/>
              </a:rPr>
              <a:t>Хувийн хөдөлмөрийн бирж</a:t>
            </a:r>
            <a:endParaRPr lang="en-US" sz="2000" kern="100" dirty="0">
              <a:latin typeface="Arial" pitchFamily="34" charset="0"/>
              <a:ea typeface="MS Mincho"/>
              <a:cs typeface="Arial" pitchFamily="34" charset="0"/>
            </a:endParaRPr>
          </a:p>
          <a:p>
            <a:pPr marL="742950" lvl="1" indent="-285750">
              <a:lnSpc>
                <a:spcPct val="115000"/>
              </a:lnSpc>
              <a:buFont typeface="Symbol"/>
              <a:buChar char=""/>
            </a:pPr>
            <a:endParaRPr lang="en-US" sz="1200" kern="100" dirty="0">
              <a:effectLst/>
              <a:latin typeface="Malgun Gothic"/>
              <a:ea typeface="MS Mincho"/>
              <a:cs typeface="Times New Roman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9947BC-68D1-465A-B858-B1BD7ECE93CD}"/>
              </a:ext>
            </a:extLst>
          </p:cNvPr>
          <p:cNvSpPr txBox="1"/>
          <p:nvPr/>
        </p:nvSpPr>
        <p:spPr>
          <a:xfrm>
            <a:off x="3823890" y="3814059"/>
            <a:ext cx="4942079" cy="769698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742950" lvl="1" indent="-285750">
              <a:lnSpc>
                <a:spcPct val="115000"/>
              </a:lnSpc>
              <a:buFont typeface="Symbol"/>
              <a:buChar char=""/>
            </a:pPr>
            <a:r>
              <a:rPr lang="mn-MN" sz="2000" kern="100" dirty="0">
                <a:latin typeface="Arial"/>
                <a:ea typeface="MS Mincho"/>
                <a:cs typeface="Times New Roman"/>
              </a:rPr>
              <a:t>Хөдөлмөрийн яармаг,  үзэсгэлэн худалдаа </a:t>
            </a:r>
            <a:endParaRPr lang="en-US" sz="1400" kern="100" dirty="0">
              <a:effectLst/>
              <a:latin typeface="Malgun Gothic"/>
              <a:ea typeface="MS Mincho"/>
              <a:cs typeface="Times New Roman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9947BC-68D1-465A-B858-B1BD7ECE93CD}"/>
              </a:ext>
            </a:extLst>
          </p:cNvPr>
          <p:cNvSpPr txBox="1"/>
          <p:nvPr/>
        </p:nvSpPr>
        <p:spPr>
          <a:xfrm>
            <a:off x="4267199" y="4925232"/>
            <a:ext cx="4498771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mn-MN" sz="2000" dirty="0">
                <a:latin typeface="Arial"/>
                <a:ea typeface="MS Mincho"/>
              </a:rPr>
              <a:t>Аж ахуйн нэгж, байгууллагын удирдлага</a:t>
            </a: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3384A73-8031-401C-A84B-2D9ABCE578AF}"/>
              </a:ext>
            </a:extLst>
          </p:cNvPr>
          <p:cNvSpPr/>
          <p:nvPr/>
        </p:nvSpPr>
        <p:spPr>
          <a:xfrm>
            <a:off x="266701" y="373914"/>
            <a:ext cx="28033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mn-MN" altLang="ko-KR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Анхдагч эх сурвалж </a:t>
            </a:r>
            <a:endParaRPr lang="ko-KR" altLang="en-US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564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8">
            <a:extLst>
              <a:ext uri="{FF2B5EF4-FFF2-40B4-BE49-F238E27FC236}">
                <a16:creationId xmlns:a16="http://schemas.microsoft.com/office/drawing/2014/main" id="{F4D99AE3-D799-4727-AB4B-336C658790C5}"/>
              </a:ext>
            </a:extLst>
          </p:cNvPr>
          <p:cNvSpPr/>
          <p:nvPr/>
        </p:nvSpPr>
        <p:spPr>
          <a:xfrm>
            <a:off x="1316534" y="2689265"/>
            <a:ext cx="377549" cy="99437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Round Same Side Corner Rectangle 8">
            <a:extLst>
              <a:ext uri="{FF2B5EF4-FFF2-40B4-BE49-F238E27FC236}">
                <a16:creationId xmlns:a16="http://schemas.microsoft.com/office/drawing/2014/main" id="{F4D99AE3-D799-4727-AB4B-336C658790C5}"/>
              </a:ext>
            </a:extLst>
          </p:cNvPr>
          <p:cNvSpPr/>
          <p:nvPr/>
        </p:nvSpPr>
        <p:spPr>
          <a:xfrm>
            <a:off x="1623511" y="1372048"/>
            <a:ext cx="377549" cy="99437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Round Same Side Corner Rectangle 8">
            <a:extLst>
              <a:ext uri="{FF2B5EF4-FFF2-40B4-BE49-F238E27FC236}">
                <a16:creationId xmlns:a16="http://schemas.microsoft.com/office/drawing/2014/main" id="{F4D99AE3-D799-4727-AB4B-336C658790C5}"/>
              </a:ext>
            </a:extLst>
          </p:cNvPr>
          <p:cNvSpPr/>
          <p:nvPr/>
        </p:nvSpPr>
        <p:spPr>
          <a:xfrm>
            <a:off x="1651814" y="3843010"/>
            <a:ext cx="377549" cy="99437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Round Same Side Corner Rectangle 8">
            <a:extLst>
              <a:ext uri="{FF2B5EF4-FFF2-40B4-BE49-F238E27FC236}">
                <a16:creationId xmlns:a16="http://schemas.microsoft.com/office/drawing/2014/main" id="{F4D99AE3-D799-4727-AB4B-336C658790C5}"/>
              </a:ext>
            </a:extLst>
          </p:cNvPr>
          <p:cNvSpPr/>
          <p:nvPr/>
        </p:nvSpPr>
        <p:spPr>
          <a:xfrm>
            <a:off x="994051" y="3843010"/>
            <a:ext cx="377549" cy="99437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ound Same Side Corner Rectangle 8">
            <a:extLst>
              <a:ext uri="{FF2B5EF4-FFF2-40B4-BE49-F238E27FC236}">
                <a16:creationId xmlns:a16="http://schemas.microsoft.com/office/drawing/2014/main" id="{F4D99AE3-D799-4727-AB4B-336C658790C5}"/>
              </a:ext>
            </a:extLst>
          </p:cNvPr>
          <p:cNvSpPr/>
          <p:nvPr/>
        </p:nvSpPr>
        <p:spPr>
          <a:xfrm>
            <a:off x="1942543" y="5181600"/>
            <a:ext cx="377549" cy="99437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ound Same Side Corner Rectangle 8">
            <a:extLst>
              <a:ext uri="{FF2B5EF4-FFF2-40B4-BE49-F238E27FC236}">
                <a16:creationId xmlns:a16="http://schemas.microsoft.com/office/drawing/2014/main" id="{F4D99AE3-D799-4727-AB4B-336C658790C5}"/>
              </a:ext>
            </a:extLst>
          </p:cNvPr>
          <p:cNvSpPr/>
          <p:nvPr/>
        </p:nvSpPr>
        <p:spPr>
          <a:xfrm>
            <a:off x="1295400" y="5181600"/>
            <a:ext cx="377549" cy="99437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ound Same Side Corner Rectangle 8">
            <a:extLst>
              <a:ext uri="{FF2B5EF4-FFF2-40B4-BE49-F238E27FC236}">
                <a16:creationId xmlns:a16="http://schemas.microsoft.com/office/drawing/2014/main" id="{F4D99AE3-D799-4727-AB4B-336C658790C5}"/>
              </a:ext>
            </a:extLst>
          </p:cNvPr>
          <p:cNvSpPr/>
          <p:nvPr/>
        </p:nvSpPr>
        <p:spPr>
          <a:xfrm>
            <a:off x="725625" y="5181600"/>
            <a:ext cx="377549" cy="99437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Round Same Side Corner Rectangle 8">
            <a:extLst>
              <a:ext uri="{FF2B5EF4-FFF2-40B4-BE49-F238E27FC236}">
                <a16:creationId xmlns:a16="http://schemas.microsoft.com/office/drawing/2014/main" id="{F4D99AE3-D799-4727-AB4B-336C658790C5}"/>
              </a:ext>
            </a:extLst>
          </p:cNvPr>
          <p:cNvSpPr/>
          <p:nvPr/>
        </p:nvSpPr>
        <p:spPr>
          <a:xfrm>
            <a:off x="2217872" y="3824000"/>
            <a:ext cx="377549" cy="99437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Round Same Side Corner Rectangle 8">
            <a:extLst>
              <a:ext uri="{FF2B5EF4-FFF2-40B4-BE49-F238E27FC236}">
                <a16:creationId xmlns:a16="http://schemas.microsoft.com/office/drawing/2014/main" id="{F4D99AE3-D799-4727-AB4B-336C658790C5}"/>
              </a:ext>
            </a:extLst>
          </p:cNvPr>
          <p:cNvSpPr/>
          <p:nvPr/>
        </p:nvSpPr>
        <p:spPr>
          <a:xfrm>
            <a:off x="2566018" y="5181600"/>
            <a:ext cx="377549" cy="99437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ound Same Side Corner Rectangle 8">
            <a:extLst>
              <a:ext uri="{FF2B5EF4-FFF2-40B4-BE49-F238E27FC236}">
                <a16:creationId xmlns:a16="http://schemas.microsoft.com/office/drawing/2014/main" id="{F4D99AE3-D799-4727-AB4B-336C658790C5}"/>
              </a:ext>
            </a:extLst>
          </p:cNvPr>
          <p:cNvSpPr/>
          <p:nvPr/>
        </p:nvSpPr>
        <p:spPr>
          <a:xfrm>
            <a:off x="1812286" y="2689265"/>
            <a:ext cx="377549" cy="99437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E17B5F-4B6D-46CB-B923-1AB5D90ABC37}"/>
              </a:ext>
            </a:extLst>
          </p:cNvPr>
          <p:cNvSpPr/>
          <p:nvPr/>
        </p:nvSpPr>
        <p:spPr>
          <a:xfrm>
            <a:off x="3145243" y="4114461"/>
            <a:ext cx="5420370" cy="4157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5000"/>
              </a:lnSpc>
            </a:pPr>
            <a:r>
              <a:rPr lang="mn-MN" altLang="ko-KR" sz="2000" b="1" dirty="0">
                <a:latin typeface="Arial" pitchFamily="34" charset="0"/>
                <a:cs typeface="Arial" pitchFamily="34" charset="0"/>
              </a:rPr>
              <a:t>3</a:t>
            </a:r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. </a:t>
            </a:r>
            <a:r>
              <a:rPr lang="mn-MN" sz="2000" kern="100" dirty="0">
                <a:latin typeface="Arial"/>
                <a:ea typeface="MS Mincho"/>
                <a:cs typeface="Times New Roman"/>
              </a:rPr>
              <a:t>Гэр бүлийн гишүүд</a:t>
            </a:r>
            <a:endParaRPr lang="en-US" sz="1400" kern="100" dirty="0">
              <a:effectLst/>
              <a:latin typeface="Malgun Gothic"/>
              <a:ea typeface="MS Mincho"/>
              <a:cs typeface="Times New Roman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E17B5F-4B6D-46CB-B923-1AB5D90ABC37}"/>
              </a:ext>
            </a:extLst>
          </p:cNvPr>
          <p:cNvSpPr/>
          <p:nvPr/>
        </p:nvSpPr>
        <p:spPr>
          <a:xfrm>
            <a:off x="3130003" y="2983815"/>
            <a:ext cx="542037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2. </a:t>
            </a:r>
            <a:r>
              <a:rPr lang="mn-MN" sz="2000" dirty="0">
                <a:latin typeface="Arial"/>
              </a:rPr>
              <a:t>Ангийн багш</a:t>
            </a:r>
            <a:r>
              <a:rPr lang="mn-MN" sz="2000" dirty="0"/>
              <a:t>, </a:t>
            </a:r>
            <a:r>
              <a:rPr lang="mn-MN" sz="2000" dirty="0">
                <a:latin typeface="Arial"/>
              </a:rPr>
              <a:t>мэргэжлийн багш</a:t>
            </a:r>
            <a:endParaRPr lang="en-US" sz="2000" dirty="0">
              <a:effectLst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4E17B5F-4B6D-46CB-B923-1AB5D90ABC37}"/>
              </a:ext>
            </a:extLst>
          </p:cNvPr>
          <p:cNvSpPr/>
          <p:nvPr/>
        </p:nvSpPr>
        <p:spPr>
          <a:xfrm>
            <a:off x="3190963" y="5478730"/>
            <a:ext cx="542037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mn-MN" altLang="ko-KR" sz="2000" b="1" dirty="0">
                <a:latin typeface="Arial" pitchFamily="34" charset="0"/>
                <a:cs typeface="Arial" pitchFamily="34" charset="0"/>
              </a:rPr>
              <a:t>4</a:t>
            </a:r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. </a:t>
            </a:r>
            <a:r>
              <a:rPr lang="mn-MN" sz="2000" dirty="0">
                <a:latin typeface="Arial"/>
              </a:rPr>
              <a:t>Танил тал, найз нөхөд </a:t>
            </a:r>
            <a:endParaRPr lang="en-US" sz="2000" dirty="0">
              <a:effectLst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4E17B5F-4B6D-46CB-B923-1AB5D90ABC37}"/>
              </a:ext>
            </a:extLst>
          </p:cNvPr>
          <p:cNvSpPr/>
          <p:nvPr/>
        </p:nvSpPr>
        <p:spPr>
          <a:xfrm>
            <a:off x="3130003" y="1662508"/>
            <a:ext cx="5420370" cy="4157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5000"/>
              </a:lnSpc>
            </a:pPr>
            <a:r>
              <a:rPr lang="mn-MN" altLang="ko-KR" sz="2000" b="1" dirty="0">
                <a:latin typeface="Arial" pitchFamily="34" charset="0"/>
                <a:cs typeface="Arial" pitchFamily="34" charset="0"/>
              </a:rPr>
              <a:t>1</a:t>
            </a:r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. </a:t>
            </a:r>
            <a:r>
              <a:rPr lang="mn-MN" sz="2000" kern="100" dirty="0">
                <a:latin typeface="Arial"/>
                <a:ea typeface="MS Mincho"/>
                <a:cs typeface="Times New Roman"/>
              </a:rPr>
              <a:t>Сургуулийн нийгмийн түншлэл</a:t>
            </a:r>
            <a:endParaRPr lang="en-US" sz="1400" kern="100" dirty="0">
              <a:effectLst/>
              <a:latin typeface="Malgun Gothic"/>
              <a:ea typeface="MS Mincho"/>
              <a:cs typeface="Times New Roman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0170B0-3DDA-4717-82E3-9B8C4CA6D410}"/>
              </a:ext>
            </a:extLst>
          </p:cNvPr>
          <p:cNvSpPr txBox="1"/>
          <p:nvPr/>
        </p:nvSpPr>
        <p:spPr>
          <a:xfrm>
            <a:off x="336439" y="423011"/>
            <a:ext cx="3212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altLang="ko-KR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Хоёрдогч эх сурвалж </a:t>
            </a:r>
            <a:endParaRPr lang="ko-KR" altLang="en-US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978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00"/>
          <p:cNvSpPr/>
          <p:nvPr/>
        </p:nvSpPr>
        <p:spPr>
          <a:xfrm>
            <a:off x="228600" y="2013580"/>
            <a:ext cx="3627146" cy="3662378"/>
          </a:xfrm>
          <a:prstGeom prst="ellipse">
            <a:avLst/>
          </a:prstGeom>
          <a:noFill/>
          <a:ln w="15875">
            <a:solidFill>
              <a:srgbClr val="0070C0">
                <a:alpha val="6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34"/>
          <p:cNvSpPr/>
          <p:nvPr/>
        </p:nvSpPr>
        <p:spPr>
          <a:xfrm>
            <a:off x="519114" y="2352667"/>
            <a:ext cx="3000396" cy="3000396"/>
          </a:xfrm>
          <a:prstGeom prst="ellipse">
            <a:avLst/>
          </a:prstGeom>
          <a:solidFill>
            <a:schemeClr val="bg1">
              <a:lumMod val="75000"/>
              <a:alpha val="83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Picture 4" descr="G:\2010년-kim's file\BIZDESIGN-MARKETING\다이어그램 부속이미지\지구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62" y="2531732"/>
            <a:ext cx="2628900" cy="2628900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softEdge rad="31750"/>
          </a:effectLst>
        </p:spPr>
      </p:pic>
      <p:sp>
        <p:nvSpPr>
          <p:cNvPr id="5" name="모서리가 둥근 직사각형 40"/>
          <p:cNvSpPr/>
          <p:nvPr/>
        </p:nvSpPr>
        <p:spPr>
          <a:xfrm>
            <a:off x="3303282" y="1697808"/>
            <a:ext cx="4754934" cy="64294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335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40"/>
          <p:cNvSpPr/>
          <p:nvPr/>
        </p:nvSpPr>
        <p:spPr>
          <a:xfrm>
            <a:off x="3962400" y="2531732"/>
            <a:ext cx="4648200" cy="64294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335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40"/>
          <p:cNvSpPr/>
          <p:nvPr/>
        </p:nvSpPr>
        <p:spPr>
          <a:xfrm>
            <a:off x="4267200" y="3429000"/>
            <a:ext cx="4648200" cy="64294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335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40"/>
          <p:cNvSpPr/>
          <p:nvPr/>
        </p:nvSpPr>
        <p:spPr>
          <a:xfrm>
            <a:off x="3962400" y="4343400"/>
            <a:ext cx="4648200" cy="64294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335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40"/>
          <p:cNvSpPr/>
          <p:nvPr/>
        </p:nvSpPr>
        <p:spPr>
          <a:xfrm>
            <a:off x="3489030" y="5160632"/>
            <a:ext cx="4569186" cy="64294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335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205607-7BAA-48B5-BD8E-734900A8098C}"/>
              </a:ext>
            </a:extLst>
          </p:cNvPr>
          <p:cNvSpPr txBox="1"/>
          <p:nvPr/>
        </p:nvSpPr>
        <p:spPr>
          <a:xfrm>
            <a:off x="3660685" y="1834613"/>
            <a:ext cx="4434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mn-MN" sz="2000" dirty="0">
                <a:latin typeface="Arial" pitchFamily="34" charset="0"/>
                <a:cs typeface="Arial" pitchFamily="34" charset="0"/>
              </a:rPr>
              <a:t>Интернет, цахим орчин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/so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с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ial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205607-7BAA-48B5-BD8E-734900A8098C}"/>
              </a:ext>
            </a:extLst>
          </p:cNvPr>
          <p:cNvSpPr txBox="1"/>
          <p:nvPr/>
        </p:nvSpPr>
        <p:spPr>
          <a:xfrm>
            <a:off x="4306167" y="2628377"/>
            <a:ext cx="3439028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15000"/>
              </a:lnSpc>
            </a:pPr>
            <a:r>
              <a:rPr lang="mn-MN" sz="2000" kern="100" dirty="0">
                <a:latin typeface="Arial"/>
                <a:ea typeface="MS Mincho"/>
                <a:cs typeface="Times New Roman"/>
              </a:rPr>
              <a:t>Сонин, сэтгүүл, хэвлэл</a:t>
            </a:r>
            <a:endParaRPr lang="en-US" sz="1400" kern="100" dirty="0">
              <a:effectLst/>
              <a:latin typeface="Malgun Gothic"/>
              <a:ea typeface="MS Mincho"/>
              <a:cs typeface="Times New Roman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205607-7BAA-48B5-BD8E-734900A8098C}"/>
              </a:ext>
            </a:extLst>
          </p:cNvPr>
          <p:cNvSpPr txBox="1"/>
          <p:nvPr/>
        </p:nvSpPr>
        <p:spPr>
          <a:xfrm>
            <a:off x="4626295" y="3544813"/>
            <a:ext cx="2685349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15000"/>
              </a:lnSpc>
            </a:pPr>
            <a:r>
              <a:rPr lang="mn-MN" sz="2000" kern="100" dirty="0">
                <a:latin typeface="Arial"/>
                <a:ea typeface="MS Mincho"/>
                <a:cs typeface="Times New Roman"/>
              </a:rPr>
              <a:t>Телевиз, радио</a:t>
            </a:r>
            <a:endParaRPr lang="en-US" sz="1400" kern="100" dirty="0">
              <a:effectLst/>
              <a:latin typeface="Malgun Gothic"/>
              <a:ea typeface="MS Mincho"/>
              <a:cs typeface="Times New Roman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205607-7BAA-48B5-BD8E-734900A8098C}"/>
              </a:ext>
            </a:extLst>
          </p:cNvPr>
          <p:cNvSpPr txBox="1"/>
          <p:nvPr/>
        </p:nvSpPr>
        <p:spPr>
          <a:xfrm>
            <a:off x="4231986" y="4456693"/>
            <a:ext cx="4419599" cy="416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15000"/>
              </a:lnSpc>
            </a:pPr>
            <a:r>
              <a:rPr lang="mn-MN" sz="2000" kern="100" dirty="0">
                <a:latin typeface="Arial"/>
                <a:ea typeface="MS Mincho"/>
                <a:cs typeface="Times New Roman"/>
              </a:rPr>
              <a:t>Худалдааны төвийн радио </a:t>
            </a:r>
            <a:r>
              <a:rPr lang="mn-MN" sz="1600" kern="100" dirty="0">
                <a:latin typeface="Arial"/>
                <a:ea typeface="MS Mincho"/>
                <a:cs typeface="Times New Roman"/>
              </a:rPr>
              <a:t>узель</a:t>
            </a:r>
            <a:endParaRPr lang="en-US" sz="1400" kern="100" dirty="0">
              <a:effectLst/>
              <a:latin typeface="Malgun Gothic"/>
              <a:ea typeface="MS Mincho"/>
              <a:cs typeface="Times New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205607-7BAA-48B5-BD8E-734900A8098C}"/>
              </a:ext>
            </a:extLst>
          </p:cNvPr>
          <p:cNvSpPr txBox="1"/>
          <p:nvPr/>
        </p:nvSpPr>
        <p:spPr>
          <a:xfrm>
            <a:off x="3897636" y="5260203"/>
            <a:ext cx="4160580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15000"/>
              </a:lnSpc>
            </a:pPr>
            <a:r>
              <a:rPr lang="en-US" sz="2000" kern="100" dirty="0">
                <a:latin typeface="Arial"/>
                <a:ea typeface="MS Mincho"/>
                <a:cs typeface="Times New Roman"/>
              </a:rPr>
              <a:t>Website, Facebook</a:t>
            </a:r>
            <a:endParaRPr lang="en-US" sz="1400" kern="100" dirty="0">
              <a:effectLst/>
              <a:latin typeface="Malgun Gothic"/>
              <a:ea typeface="MS Mincho"/>
              <a:cs typeface="Times New Roman"/>
            </a:endParaRPr>
          </a:p>
        </p:txBody>
      </p:sp>
      <p:grpSp>
        <p:nvGrpSpPr>
          <p:cNvPr id="15" name="그룹 86"/>
          <p:cNvGrpSpPr/>
          <p:nvPr/>
        </p:nvGrpSpPr>
        <p:grpSpPr>
          <a:xfrm>
            <a:off x="3303282" y="1636795"/>
            <a:ext cx="742956" cy="742956"/>
            <a:chOff x="2104977" y="4186242"/>
            <a:chExt cx="1285884" cy="1285884"/>
          </a:xfrm>
        </p:grpSpPr>
        <p:sp>
          <p:nvSpPr>
            <p:cNvPr id="16" name="타원 84"/>
            <p:cNvSpPr/>
            <p:nvPr/>
          </p:nvSpPr>
          <p:spPr>
            <a:xfrm>
              <a:off x="2119265" y="4238630"/>
              <a:ext cx="1214446" cy="1214446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61000">
                  <a:schemeClr val="tx2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도넛 85"/>
            <p:cNvSpPr/>
            <p:nvPr/>
          </p:nvSpPr>
          <p:spPr>
            <a:xfrm>
              <a:off x="2104977" y="4186242"/>
              <a:ext cx="1285884" cy="1285884"/>
            </a:xfrm>
            <a:prstGeom prst="donut">
              <a:avLst>
                <a:gd name="adj" fmla="val 12407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" name="그룹 86"/>
          <p:cNvGrpSpPr/>
          <p:nvPr/>
        </p:nvGrpSpPr>
        <p:grpSpPr>
          <a:xfrm>
            <a:off x="3917622" y="4310159"/>
            <a:ext cx="742956" cy="742956"/>
            <a:chOff x="2104977" y="4186242"/>
            <a:chExt cx="1285884" cy="1285884"/>
          </a:xfrm>
        </p:grpSpPr>
        <p:sp>
          <p:nvSpPr>
            <p:cNvPr id="19" name="타원 84"/>
            <p:cNvSpPr/>
            <p:nvPr/>
          </p:nvSpPr>
          <p:spPr>
            <a:xfrm>
              <a:off x="2119265" y="4238630"/>
              <a:ext cx="1214446" cy="1214446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61000">
                  <a:schemeClr val="tx2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도넛 85"/>
            <p:cNvSpPr/>
            <p:nvPr/>
          </p:nvSpPr>
          <p:spPr>
            <a:xfrm>
              <a:off x="2104977" y="4186242"/>
              <a:ext cx="1285884" cy="1285884"/>
            </a:xfrm>
            <a:prstGeom prst="donut">
              <a:avLst>
                <a:gd name="adj" fmla="val 12407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그룹 86"/>
          <p:cNvGrpSpPr/>
          <p:nvPr/>
        </p:nvGrpSpPr>
        <p:grpSpPr>
          <a:xfrm>
            <a:off x="4267200" y="3378993"/>
            <a:ext cx="742956" cy="742956"/>
            <a:chOff x="2104977" y="4186242"/>
            <a:chExt cx="1285884" cy="1285884"/>
          </a:xfrm>
        </p:grpSpPr>
        <p:sp>
          <p:nvSpPr>
            <p:cNvPr id="22" name="타원 84"/>
            <p:cNvSpPr/>
            <p:nvPr/>
          </p:nvSpPr>
          <p:spPr>
            <a:xfrm>
              <a:off x="2119265" y="4238630"/>
              <a:ext cx="1214446" cy="1214446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61000">
                  <a:schemeClr val="tx2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도넛 85"/>
            <p:cNvSpPr/>
            <p:nvPr/>
          </p:nvSpPr>
          <p:spPr>
            <a:xfrm>
              <a:off x="2104977" y="4186242"/>
              <a:ext cx="1285884" cy="1285884"/>
            </a:xfrm>
            <a:prstGeom prst="donut">
              <a:avLst>
                <a:gd name="adj" fmla="val 12407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86"/>
          <p:cNvGrpSpPr/>
          <p:nvPr/>
        </p:nvGrpSpPr>
        <p:grpSpPr>
          <a:xfrm>
            <a:off x="3930005" y="2481725"/>
            <a:ext cx="742956" cy="742956"/>
            <a:chOff x="2104977" y="4186242"/>
            <a:chExt cx="1285884" cy="1285884"/>
          </a:xfrm>
        </p:grpSpPr>
        <p:sp>
          <p:nvSpPr>
            <p:cNvPr id="25" name="타원 84"/>
            <p:cNvSpPr/>
            <p:nvPr/>
          </p:nvSpPr>
          <p:spPr>
            <a:xfrm>
              <a:off x="2119265" y="4238630"/>
              <a:ext cx="1214446" cy="1214446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61000">
                  <a:schemeClr val="tx2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도넛 85"/>
            <p:cNvSpPr/>
            <p:nvPr/>
          </p:nvSpPr>
          <p:spPr>
            <a:xfrm>
              <a:off x="2104977" y="4186242"/>
              <a:ext cx="1285884" cy="1285884"/>
            </a:xfrm>
            <a:prstGeom prst="donut">
              <a:avLst>
                <a:gd name="adj" fmla="val 12407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7" name="그룹 86"/>
          <p:cNvGrpSpPr/>
          <p:nvPr/>
        </p:nvGrpSpPr>
        <p:grpSpPr>
          <a:xfrm>
            <a:off x="3489030" y="5110625"/>
            <a:ext cx="742956" cy="742956"/>
            <a:chOff x="2104977" y="4186242"/>
            <a:chExt cx="1285884" cy="1285884"/>
          </a:xfrm>
        </p:grpSpPr>
        <p:sp>
          <p:nvSpPr>
            <p:cNvPr id="28" name="타원 84"/>
            <p:cNvSpPr/>
            <p:nvPr/>
          </p:nvSpPr>
          <p:spPr>
            <a:xfrm>
              <a:off x="2119265" y="4238630"/>
              <a:ext cx="1214446" cy="1214446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61000">
                  <a:schemeClr val="tx2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도넛 85"/>
            <p:cNvSpPr/>
            <p:nvPr/>
          </p:nvSpPr>
          <p:spPr>
            <a:xfrm>
              <a:off x="2104977" y="4186242"/>
              <a:ext cx="1285884" cy="1285884"/>
            </a:xfrm>
            <a:prstGeom prst="donut">
              <a:avLst>
                <a:gd name="adj" fmla="val 12407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47349C5-EB33-4F6B-812D-19CEE5260939}"/>
              </a:ext>
            </a:extLst>
          </p:cNvPr>
          <p:cNvSpPr txBox="1"/>
          <p:nvPr/>
        </p:nvSpPr>
        <p:spPr>
          <a:xfrm>
            <a:off x="182878" y="268275"/>
            <a:ext cx="2905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altLang="ko-KR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Бусад эх сурвалж</a:t>
            </a:r>
            <a:endParaRPr lang="ko-KR" altLang="en-US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141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1219200"/>
            <a:ext cx="6781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40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Өөрт тохирох ажлын байрны мэдээллийн сан бүрдүүлэх, жагсаалт гаргах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5E24A7-383A-4287-BA2C-7C13DCD64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696" y="5114925"/>
            <a:ext cx="1433453" cy="152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036758-9BA5-431D-A1E8-369148F32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114926"/>
            <a:ext cx="1828800" cy="1524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F9E69C-420E-497B-902A-C6139413AF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56" y="5114926"/>
            <a:ext cx="1590044" cy="15589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E78AC57-FA09-4D28-B482-669767840B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991" y="5143696"/>
            <a:ext cx="1433453" cy="14952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14A390F-0B8A-41D0-8329-ACB2640711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630" y="5114927"/>
            <a:ext cx="1681018" cy="149523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580438A-6996-4C11-ADF7-2DC43C6D2D5A}"/>
              </a:ext>
            </a:extLst>
          </p:cNvPr>
          <p:cNvSpPr/>
          <p:nvPr/>
        </p:nvSpPr>
        <p:spPr>
          <a:xfrm>
            <a:off x="162556" y="6400800"/>
            <a:ext cx="8795419" cy="326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CBE524D-A2C5-46D4-9248-7ECAEB6666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448" y="5114926"/>
            <a:ext cx="1681018" cy="149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20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>
            <a:extLst>
              <a:ext uri="{FF2B5EF4-FFF2-40B4-BE49-F238E27FC236}">
                <a16:creationId xmlns:a16="http://schemas.microsoft.com/office/drawing/2014/main" id="{A52563BB-8560-4CE6-953D-3A8D77F0E9F5}"/>
              </a:ext>
            </a:extLst>
          </p:cNvPr>
          <p:cNvSpPr/>
          <p:nvPr/>
        </p:nvSpPr>
        <p:spPr>
          <a:xfrm>
            <a:off x="548640" y="5388912"/>
            <a:ext cx="1976483" cy="49377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A52563BB-8560-4CE6-953D-3A8D77F0E9F5}"/>
              </a:ext>
            </a:extLst>
          </p:cNvPr>
          <p:cNvSpPr/>
          <p:nvPr/>
        </p:nvSpPr>
        <p:spPr>
          <a:xfrm>
            <a:off x="487680" y="4312267"/>
            <a:ext cx="1976483" cy="49377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/>
          <a:scene3d>
            <a:camera prst="orthographicFront"/>
            <a:lightRig rig="threePt" dir="t"/>
          </a:scene3d>
          <a:sp3d>
            <a:bevelB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A52563BB-8560-4CE6-953D-3A8D77F0E9F5}"/>
              </a:ext>
            </a:extLst>
          </p:cNvPr>
          <p:cNvSpPr/>
          <p:nvPr/>
        </p:nvSpPr>
        <p:spPr>
          <a:xfrm>
            <a:off x="446500" y="3189661"/>
            <a:ext cx="1976483" cy="493777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A52563BB-8560-4CE6-953D-3A8D77F0E9F5}"/>
              </a:ext>
            </a:extLst>
          </p:cNvPr>
          <p:cNvSpPr/>
          <p:nvPr/>
        </p:nvSpPr>
        <p:spPr>
          <a:xfrm>
            <a:off x="548640" y="2119359"/>
            <a:ext cx="1976483" cy="49377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5DF59A8C-A959-4816-9494-6E4DC6F6186B}"/>
              </a:ext>
            </a:extLst>
          </p:cNvPr>
          <p:cNvGrpSpPr/>
          <p:nvPr/>
        </p:nvGrpSpPr>
        <p:grpSpPr>
          <a:xfrm>
            <a:off x="4427092" y="1538377"/>
            <a:ext cx="4800501" cy="5000987"/>
            <a:chOff x="794796" y="1552872"/>
            <a:chExt cx="4243140" cy="4286977"/>
          </a:xfrm>
        </p:grpSpPr>
        <p:sp>
          <p:nvSpPr>
            <p:cNvPr id="3" name="Curved Up Arrow 1">
              <a:extLst>
                <a:ext uri="{FF2B5EF4-FFF2-40B4-BE49-F238E27FC236}">
                  <a16:creationId xmlns:a16="http://schemas.microsoft.com/office/drawing/2014/main" id="{EB7CD761-0BF4-479C-92D4-B1A299DF1EB2}"/>
                </a:ext>
              </a:extLst>
            </p:cNvPr>
            <p:cNvSpPr/>
            <p:nvPr/>
          </p:nvSpPr>
          <p:spPr>
            <a:xfrm>
              <a:off x="794796" y="1552872"/>
              <a:ext cx="4243140" cy="4286977"/>
            </a:xfrm>
            <a:custGeom>
              <a:avLst/>
              <a:gdLst>
                <a:gd name="connsiteX0" fmla="*/ 467810 w 635736"/>
                <a:gd name="connsiteY0" fmla="*/ 0 h 731523"/>
                <a:gd name="connsiteX1" fmla="*/ 635736 w 635736"/>
                <a:gd name="connsiteY1" fmla="*/ 182880 h 731523"/>
                <a:gd name="connsiteX2" fmla="*/ 544296 w 635736"/>
                <a:gd name="connsiteY2" fmla="*/ 182880 h 731523"/>
                <a:gd name="connsiteX3" fmla="*/ 87404 w 635736"/>
                <a:gd name="connsiteY3" fmla="*/ 731520 h 731523"/>
                <a:gd name="connsiteX4" fmla="*/ 0 w 635736"/>
                <a:gd name="connsiteY4" fmla="*/ 731520 h 731523"/>
                <a:gd name="connsiteX5" fmla="*/ 0 w 635736"/>
                <a:gd name="connsiteY5" fmla="*/ 718075 h 731523"/>
                <a:gd name="connsiteX6" fmla="*/ 0 w 635736"/>
                <a:gd name="connsiteY6" fmla="*/ 716278 h 731523"/>
                <a:gd name="connsiteX7" fmla="*/ 361416 w 635736"/>
                <a:gd name="connsiteY7" fmla="*/ 182880 h 731523"/>
                <a:gd name="connsiteX8" fmla="*/ 269976 w 635736"/>
                <a:gd name="connsiteY8" fmla="*/ 182880 h 731523"/>
                <a:gd name="connsiteX9" fmla="*/ 467810 w 635736"/>
                <a:gd name="connsiteY9" fmla="*/ 0 h 731523"/>
                <a:gd name="connsiteX0" fmla="*/ 467810 w 635736"/>
                <a:gd name="connsiteY0" fmla="*/ 0 h 731523"/>
                <a:gd name="connsiteX1" fmla="*/ 635736 w 635736"/>
                <a:gd name="connsiteY1" fmla="*/ 182880 h 731523"/>
                <a:gd name="connsiteX2" fmla="*/ 544296 w 635736"/>
                <a:gd name="connsiteY2" fmla="*/ 182880 h 731523"/>
                <a:gd name="connsiteX3" fmla="*/ 87404 w 635736"/>
                <a:gd name="connsiteY3" fmla="*/ 731520 h 731523"/>
                <a:gd name="connsiteX4" fmla="*/ 0 w 635736"/>
                <a:gd name="connsiteY4" fmla="*/ 731520 h 731523"/>
                <a:gd name="connsiteX5" fmla="*/ 0 w 635736"/>
                <a:gd name="connsiteY5" fmla="*/ 716278 h 731523"/>
                <a:gd name="connsiteX6" fmla="*/ 361416 w 635736"/>
                <a:gd name="connsiteY6" fmla="*/ 182880 h 731523"/>
                <a:gd name="connsiteX7" fmla="*/ 269976 w 635736"/>
                <a:gd name="connsiteY7" fmla="*/ 182880 h 731523"/>
                <a:gd name="connsiteX8" fmla="*/ 467810 w 635736"/>
                <a:gd name="connsiteY8" fmla="*/ 0 h 731523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0912" h="736598">
                  <a:moveTo>
                    <a:pt x="582986" y="0"/>
                  </a:moveTo>
                  <a:lnTo>
                    <a:pt x="750912" y="182880"/>
                  </a:lnTo>
                  <a:lnTo>
                    <a:pt x="659472" y="182880"/>
                  </a:lnTo>
                  <a:cubicBezTo>
                    <a:pt x="604805" y="511774"/>
                    <a:pt x="413733" y="732568"/>
                    <a:pt x="202580" y="731520"/>
                  </a:cubicBezTo>
                  <a:lnTo>
                    <a:pt x="0" y="736598"/>
                  </a:lnTo>
                  <a:cubicBezTo>
                    <a:pt x="38392" y="729825"/>
                    <a:pt x="73200" y="726606"/>
                    <a:pt x="115176" y="716278"/>
                  </a:cubicBezTo>
                  <a:cubicBezTo>
                    <a:pt x="291341" y="660491"/>
                    <a:pt x="431613" y="453492"/>
                    <a:pt x="476592" y="182880"/>
                  </a:cubicBezTo>
                  <a:lnTo>
                    <a:pt x="385152" y="182880"/>
                  </a:lnTo>
                  <a:lnTo>
                    <a:pt x="582986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Curved Up Arrow 1">
              <a:extLst>
                <a:ext uri="{FF2B5EF4-FFF2-40B4-BE49-F238E27FC236}">
                  <a16:creationId xmlns:a16="http://schemas.microsoft.com/office/drawing/2014/main" id="{CA17BA59-91E8-459E-9908-39BFCAD0DE97}"/>
                </a:ext>
              </a:extLst>
            </p:cNvPr>
            <p:cNvSpPr/>
            <p:nvPr/>
          </p:nvSpPr>
          <p:spPr>
            <a:xfrm>
              <a:off x="2608239" y="1552872"/>
              <a:ext cx="2429697" cy="3278977"/>
            </a:xfrm>
            <a:custGeom>
              <a:avLst/>
              <a:gdLst/>
              <a:ahLst/>
              <a:cxnLst/>
              <a:rect l="l" t="t" r="r" b="b"/>
              <a:pathLst>
                <a:path w="2429697" h="3278977">
                  <a:moveTo>
                    <a:pt x="1480806" y="0"/>
                  </a:moveTo>
                  <a:lnTo>
                    <a:pt x="2429697" y="1064356"/>
                  </a:lnTo>
                  <a:lnTo>
                    <a:pt x="1913002" y="1064356"/>
                  </a:lnTo>
                  <a:cubicBezTo>
                    <a:pt x="1767557" y="1965619"/>
                    <a:pt x="1451237" y="2727407"/>
                    <a:pt x="1030480" y="3278977"/>
                  </a:cubicBezTo>
                  <a:lnTo>
                    <a:pt x="0" y="3278977"/>
                  </a:lnTo>
                  <a:cubicBezTo>
                    <a:pt x="423651" y="2718190"/>
                    <a:pt x="736725" y="1949779"/>
                    <a:pt x="879611" y="1064356"/>
                  </a:cubicBezTo>
                  <a:lnTo>
                    <a:pt x="362916" y="106435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Curved Up Arrow 1">
              <a:extLst>
                <a:ext uri="{FF2B5EF4-FFF2-40B4-BE49-F238E27FC236}">
                  <a16:creationId xmlns:a16="http://schemas.microsoft.com/office/drawing/2014/main" id="{366C837F-5BAB-461C-8DDA-31CFD928D890}"/>
                </a:ext>
              </a:extLst>
            </p:cNvPr>
            <p:cNvSpPr/>
            <p:nvPr/>
          </p:nvSpPr>
          <p:spPr>
            <a:xfrm>
              <a:off x="2971155" y="1552872"/>
              <a:ext cx="2066781" cy="2270977"/>
            </a:xfrm>
            <a:custGeom>
              <a:avLst/>
              <a:gdLst/>
              <a:ahLst/>
              <a:cxnLst/>
              <a:rect l="l" t="t" r="r" b="b"/>
              <a:pathLst>
                <a:path w="2066781" h="2270977">
                  <a:moveTo>
                    <a:pt x="1117890" y="0"/>
                  </a:moveTo>
                  <a:lnTo>
                    <a:pt x="2066781" y="1064356"/>
                  </a:lnTo>
                  <a:lnTo>
                    <a:pt x="1550086" y="1064356"/>
                  </a:lnTo>
                  <a:cubicBezTo>
                    <a:pt x="1479389" y="1502438"/>
                    <a:pt x="1368319" y="1907566"/>
                    <a:pt x="1222656" y="2270977"/>
                  </a:cubicBezTo>
                  <a:lnTo>
                    <a:pt x="189248" y="2270977"/>
                  </a:lnTo>
                  <a:cubicBezTo>
                    <a:pt x="335680" y="1904432"/>
                    <a:pt x="446642" y="1498457"/>
                    <a:pt x="516695" y="1064356"/>
                  </a:cubicBezTo>
                  <a:lnTo>
                    <a:pt x="0" y="1064356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Curved Up Arrow 1">
              <a:extLst>
                <a:ext uri="{FF2B5EF4-FFF2-40B4-BE49-F238E27FC236}">
                  <a16:creationId xmlns:a16="http://schemas.microsoft.com/office/drawing/2014/main" id="{088E7C88-794E-48CE-8168-32B824425980}"/>
                </a:ext>
              </a:extLst>
            </p:cNvPr>
            <p:cNvSpPr/>
            <p:nvPr/>
          </p:nvSpPr>
          <p:spPr>
            <a:xfrm>
              <a:off x="2971155" y="1552872"/>
              <a:ext cx="2066781" cy="1262977"/>
            </a:xfrm>
            <a:custGeom>
              <a:avLst/>
              <a:gdLst/>
              <a:ahLst/>
              <a:cxnLst/>
              <a:rect l="l" t="t" r="r" b="b"/>
              <a:pathLst>
                <a:path w="2066781" h="1262977">
                  <a:moveTo>
                    <a:pt x="1117890" y="0"/>
                  </a:moveTo>
                  <a:lnTo>
                    <a:pt x="2066781" y="1064356"/>
                  </a:lnTo>
                  <a:lnTo>
                    <a:pt x="1550086" y="1064356"/>
                  </a:lnTo>
                  <a:lnTo>
                    <a:pt x="1512330" y="1262977"/>
                  </a:lnTo>
                  <a:lnTo>
                    <a:pt x="479897" y="1262977"/>
                  </a:lnTo>
                  <a:cubicBezTo>
                    <a:pt x="494102" y="1197656"/>
                    <a:pt x="505885" y="1131341"/>
                    <a:pt x="516695" y="1064356"/>
                  </a:cubicBezTo>
                  <a:lnTo>
                    <a:pt x="0" y="1064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Rounded Rectangle 17">
            <a:extLst>
              <a:ext uri="{FF2B5EF4-FFF2-40B4-BE49-F238E27FC236}">
                <a16:creationId xmlns:a16="http://schemas.microsoft.com/office/drawing/2014/main" id="{E3A3F553-922A-4BFC-BE5F-CE08C7C1C5A7}"/>
              </a:ext>
            </a:extLst>
          </p:cNvPr>
          <p:cNvSpPr/>
          <p:nvPr/>
        </p:nvSpPr>
        <p:spPr>
          <a:xfrm>
            <a:off x="319216" y="1993442"/>
            <a:ext cx="4669811" cy="962387"/>
          </a:xfrm>
          <a:custGeom>
            <a:avLst/>
            <a:gdLst/>
            <a:ahLst/>
            <a:cxnLst/>
            <a:rect l="l" t="t" r="r" b="b"/>
            <a:pathLst>
              <a:path w="3019003" h="962387">
                <a:moveTo>
                  <a:pt x="269456" y="103599"/>
                </a:moveTo>
                <a:lnTo>
                  <a:pt x="269456" y="481193"/>
                </a:lnTo>
                <a:lnTo>
                  <a:pt x="1205560" y="481193"/>
                </a:lnTo>
                <a:lnTo>
                  <a:pt x="1205560" y="103599"/>
                </a:lnTo>
                <a:close/>
                <a:moveTo>
                  <a:pt x="160401" y="0"/>
                </a:moveTo>
                <a:lnTo>
                  <a:pt x="2858602" y="0"/>
                </a:lnTo>
                <a:cubicBezTo>
                  <a:pt x="2947189" y="0"/>
                  <a:pt x="3019003" y="71814"/>
                  <a:pt x="3019003" y="160401"/>
                </a:cubicBezTo>
                <a:lnTo>
                  <a:pt x="3019003" y="801986"/>
                </a:lnTo>
                <a:cubicBezTo>
                  <a:pt x="3019003" y="890573"/>
                  <a:pt x="2947189" y="962387"/>
                  <a:pt x="2858602" y="962387"/>
                </a:cubicBezTo>
                <a:lnTo>
                  <a:pt x="160401" y="962387"/>
                </a:lnTo>
                <a:cubicBezTo>
                  <a:pt x="71814" y="962387"/>
                  <a:pt x="0" y="890573"/>
                  <a:pt x="0" y="801986"/>
                </a:cubicBezTo>
                <a:lnTo>
                  <a:pt x="0" y="160401"/>
                </a:lnTo>
                <a:cubicBezTo>
                  <a:pt x="0" y="71814"/>
                  <a:pt x="71814" y="0"/>
                  <a:pt x="160401" y="0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ounded Rectangle 17">
            <a:extLst>
              <a:ext uri="{FF2B5EF4-FFF2-40B4-BE49-F238E27FC236}">
                <a16:creationId xmlns:a16="http://schemas.microsoft.com/office/drawing/2014/main" id="{E3A3F553-922A-4BFC-BE5F-CE08C7C1C5A7}"/>
              </a:ext>
            </a:extLst>
          </p:cNvPr>
          <p:cNvSpPr/>
          <p:nvPr/>
        </p:nvSpPr>
        <p:spPr>
          <a:xfrm>
            <a:off x="319216" y="3076484"/>
            <a:ext cx="4669811" cy="962387"/>
          </a:xfrm>
          <a:custGeom>
            <a:avLst/>
            <a:gdLst/>
            <a:ahLst/>
            <a:cxnLst/>
            <a:rect l="l" t="t" r="r" b="b"/>
            <a:pathLst>
              <a:path w="3019003" h="962387">
                <a:moveTo>
                  <a:pt x="269456" y="103599"/>
                </a:moveTo>
                <a:lnTo>
                  <a:pt x="269456" y="481193"/>
                </a:lnTo>
                <a:lnTo>
                  <a:pt x="1205560" y="481193"/>
                </a:lnTo>
                <a:lnTo>
                  <a:pt x="1205560" y="103599"/>
                </a:lnTo>
                <a:close/>
                <a:moveTo>
                  <a:pt x="160401" y="0"/>
                </a:moveTo>
                <a:lnTo>
                  <a:pt x="2858602" y="0"/>
                </a:lnTo>
                <a:cubicBezTo>
                  <a:pt x="2947189" y="0"/>
                  <a:pt x="3019003" y="71814"/>
                  <a:pt x="3019003" y="160401"/>
                </a:cubicBezTo>
                <a:lnTo>
                  <a:pt x="3019003" y="801986"/>
                </a:lnTo>
                <a:cubicBezTo>
                  <a:pt x="3019003" y="890573"/>
                  <a:pt x="2947189" y="962387"/>
                  <a:pt x="2858602" y="962387"/>
                </a:cubicBezTo>
                <a:lnTo>
                  <a:pt x="160401" y="962387"/>
                </a:lnTo>
                <a:cubicBezTo>
                  <a:pt x="71814" y="962387"/>
                  <a:pt x="0" y="890573"/>
                  <a:pt x="0" y="801986"/>
                </a:cubicBezTo>
                <a:lnTo>
                  <a:pt x="0" y="160401"/>
                </a:lnTo>
                <a:cubicBezTo>
                  <a:pt x="0" y="71814"/>
                  <a:pt x="71814" y="0"/>
                  <a:pt x="160401" y="0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17">
            <a:extLst>
              <a:ext uri="{FF2B5EF4-FFF2-40B4-BE49-F238E27FC236}">
                <a16:creationId xmlns:a16="http://schemas.microsoft.com/office/drawing/2014/main" id="{E3A3F553-922A-4BFC-BE5F-CE08C7C1C5A7}"/>
              </a:ext>
            </a:extLst>
          </p:cNvPr>
          <p:cNvSpPr/>
          <p:nvPr/>
        </p:nvSpPr>
        <p:spPr>
          <a:xfrm>
            <a:off x="319216" y="4208774"/>
            <a:ext cx="4669811" cy="962387"/>
          </a:xfrm>
          <a:custGeom>
            <a:avLst/>
            <a:gdLst/>
            <a:ahLst/>
            <a:cxnLst/>
            <a:rect l="l" t="t" r="r" b="b"/>
            <a:pathLst>
              <a:path w="3019003" h="962387">
                <a:moveTo>
                  <a:pt x="269456" y="103599"/>
                </a:moveTo>
                <a:lnTo>
                  <a:pt x="269456" y="481193"/>
                </a:lnTo>
                <a:lnTo>
                  <a:pt x="1205560" y="481193"/>
                </a:lnTo>
                <a:lnTo>
                  <a:pt x="1205560" y="103599"/>
                </a:lnTo>
                <a:close/>
                <a:moveTo>
                  <a:pt x="160401" y="0"/>
                </a:moveTo>
                <a:lnTo>
                  <a:pt x="2858602" y="0"/>
                </a:lnTo>
                <a:cubicBezTo>
                  <a:pt x="2947189" y="0"/>
                  <a:pt x="3019003" y="71814"/>
                  <a:pt x="3019003" y="160401"/>
                </a:cubicBezTo>
                <a:lnTo>
                  <a:pt x="3019003" y="801986"/>
                </a:lnTo>
                <a:cubicBezTo>
                  <a:pt x="3019003" y="890573"/>
                  <a:pt x="2947189" y="962387"/>
                  <a:pt x="2858602" y="962387"/>
                </a:cubicBezTo>
                <a:lnTo>
                  <a:pt x="160401" y="962387"/>
                </a:lnTo>
                <a:cubicBezTo>
                  <a:pt x="71814" y="962387"/>
                  <a:pt x="0" y="890573"/>
                  <a:pt x="0" y="801986"/>
                </a:cubicBezTo>
                <a:lnTo>
                  <a:pt x="0" y="160401"/>
                </a:lnTo>
                <a:cubicBezTo>
                  <a:pt x="0" y="71814"/>
                  <a:pt x="71814" y="0"/>
                  <a:pt x="160401" y="0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ounded Rectangle 17">
            <a:extLst>
              <a:ext uri="{FF2B5EF4-FFF2-40B4-BE49-F238E27FC236}">
                <a16:creationId xmlns:a16="http://schemas.microsoft.com/office/drawing/2014/main" id="{E3A3F553-922A-4BFC-BE5F-CE08C7C1C5A7}"/>
              </a:ext>
            </a:extLst>
          </p:cNvPr>
          <p:cNvSpPr/>
          <p:nvPr/>
        </p:nvSpPr>
        <p:spPr>
          <a:xfrm>
            <a:off x="274320" y="5349101"/>
            <a:ext cx="4669811" cy="962387"/>
          </a:xfrm>
          <a:custGeom>
            <a:avLst/>
            <a:gdLst/>
            <a:ahLst/>
            <a:cxnLst/>
            <a:rect l="l" t="t" r="r" b="b"/>
            <a:pathLst>
              <a:path w="3019003" h="962387">
                <a:moveTo>
                  <a:pt x="269456" y="103599"/>
                </a:moveTo>
                <a:lnTo>
                  <a:pt x="269456" y="481193"/>
                </a:lnTo>
                <a:lnTo>
                  <a:pt x="1205560" y="481193"/>
                </a:lnTo>
                <a:lnTo>
                  <a:pt x="1205560" y="103599"/>
                </a:lnTo>
                <a:close/>
                <a:moveTo>
                  <a:pt x="160401" y="0"/>
                </a:moveTo>
                <a:lnTo>
                  <a:pt x="2858602" y="0"/>
                </a:lnTo>
                <a:cubicBezTo>
                  <a:pt x="2947189" y="0"/>
                  <a:pt x="3019003" y="71814"/>
                  <a:pt x="3019003" y="160401"/>
                </a:cubicBezTo>
                <a:lnTo>
                  <a:pt x="3019003" y="801986"/>
                </a:lnTo>
                <a:cubicBezTo>
                  <a:pt x="3019003" y="890573"/>
                  <a:pt x="2947189" y="962387"/>
                  <a:pt x="2858602" y="962387"/>
                </a:cubicBezTo>
                <a:lnTo>
                  <a:pt x="160401" y="962387"/>
                </a:lnTo>
                <a:cubicBezTo>
                  <a:pt x="71814" y="962387"/>
                  <a:pt x="0" y="890573"/>
                  <a:pt x="0" y="801986"/>
                </a:cubicBezTo>
                <a:lnTo>
                  <a:pt x="0" y="160401"/>
                </a:lnTo>
                <a:cubicBezTo>
                  <a:pt x="0" y="71814"/>
                  <a:pt x="71814" y="0"/>
                  <a:pt x="160401" y="0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1" name="Straight Arrow Connector 32">
            <a:extLst>
              <a:ext uri="{FF2B5EF4-FFF2-40B4-BE49-F238E27FC236}">
                <a16:creationId xmlns:a16="http://schemas.microsoft.com/office/drawing/2014/main" id="{63C4A5CF-6820-45E6-9849-4B9C7CB3E13C}"/>
              </a:ext>
            </a:extLst>
          </p:cNvPr>
          <p:cNvCxnSpPr/>
          <p:nvPr/>
        </p:nvCxnSpPr>
        <p:spPr>
          <a:xfrm>
            <a:off x="5072811" y="2474635"/>
            <a:ext cx="2040330" cy="0"/>
          </a:xfrm>
          <a:prstGeom prst="straightConnector1">
            <a:avLst/>
          </a:prstGeom>
          <a:ln w="38100">
            <a:solidFill>
              <a:srgbClr val="F8A43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32">
            <a:extLst>
              <a:ext uri="{FF2B5EF4-FFF2-40B4-BE49-F238E27FC236}">
                <a16:creationId xmlns:a16="http://schemas.microsoft.com/office/drawing/2014/main" id="{63C4A5CF-6820-45E6-9849-4B9C7CB3E13C}"/>
              </a:ext>
            </a:extLst>
          </p:cNvPr>
          <p:cNvCxnSpPr/>
          <p:nvPr/>
        </p:nvCxnSpPr>
        <p:spPr>
          <a:xfrm>
            <a:off x="5053996" y="3522025"/>
            <a:ext cx="1781922" cy="17354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32">
            <a:extLst>
              <a:ext uri="{FF2B5EF4-FFF2-40B4-BE49-F238E27FC236}">
                <a16:creationId xmlns:a16="http://schemas.microsoft.com/office/drawing/2014/main" id="{63C4A5CF-6820-45E6-9849-4B9C7CB3E13C}"/>
              </a:ext>
            </a:extLst>
          </p:cNvPr>
          <p:cNvCxnSpPr/>
          <p:nvPr/>
        </p:nvCxnSpPr>
        <p:spPr>
          <a:xfrm>
            <a:off x="5053996" y="4689967"/>
            <a:ext cx="1426189" cy="0"/>
          </a:xfrm>
          <a:prstGeom prst="straightConnector1">
            <a:avLst/>
          </a:prstGeom>
          <a:ln w="381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32">
            <a:extLst>
              <a:ext uri="{FF2B5EF4-FFF2-40B4-BE49-F238E27FC236}">
                <a16:creationId xmlns:a16="http://schemas.microsoft.com/office/drawing/2014/main" id="{63C4A5CF-6820-45E6-9849-4B9C7CB3E13C}"/>
              </a:ext>
            </a:extLst>
          </p:cNvPr>
          <p:cNvCxnSpPr/>
          <p:nvPr/>
        </p:nvCxnSpPr>
        <p:spPr>
          <a:xfrm>
            <a:off x="4989027" y="5820588"/>
            <a:ext cx="877020" cy="0"/>
          </a:xfrm>
          <a:prstGeom prst="straightConnector1">
            <a:avLst/>
          </a:prstGeom>
          <a:ln w="3810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BF0A3EA-52D1-4C0F-B00D-36A9E20E306D}"/>
              </a:ext>
            </a:extLst>
          </p:cNvPr>
          <p:cNvSpPr txBox="1"/>
          <p:nvPr/>
        </p:nvSpPr>
        <p:spPr>
          <a:xfrm>
            <a:off x="1093273" y="2007873"/>
            <a:ext cx="765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atin typeface="Arial" pitchFamily="34" charset="0"/>
                <a:cs typeface="Arial" pitchFamily="34" charset="0"/>
              </a:rPr>
              <a:t>01</a:t>
            </a:r>
            <a:endParaRPr lang="ko-KR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F0A3EA-52D1-4C0F-B00D-36A9E20E306D}"/>
              </a:ext>
            </a:extLst>
          </p:cNvPr>
          <p:cNvSpPr txBox="1"/>
          <p:nvPr/>
        </p:nvSpPr>
        <p:spPr>
          <a:xfrm>
            <a:off x="1092560" y="3157362"/>
            <a:ext cx="765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atin typeface="Arial" pitchFamily="34" charset="0"/>
                <a:cs typeface="Arial" pitchFamily="34" charset="0"/>
              </a:rPr>
              <a:t>0</a:t>
            </a:r>
            <a:r>
              <a:rPr lang="mn-MN" altLang="ko-KR" sz="2800" b="1" dirty="0">
                <a:latin typeface="Arial" pitchFamily="34" charset="0"/>
                <a:cs typeface="Arial" pitchFamily="34" charset="0"/>
              </a:rPr>
              <a:t>2</a:t>
            </a:r>
            <a:endParaRPr lang="ko-KR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F0A3EA-52D1-4C0F-B00D-36A9E20E306D}"/>
              </a:ext>
            </a:extLst>
          </p:cNvPr>
          <p:cNvSpPr txBox="1"/>
          <p:nvPr/>
        </p:nvSpPr>
        <p:spPr>
          <a:xfrm>
            <a:off x="1032312" y="4208774"/>
            <a:ext cx="765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atin typeface="Arial" pitchFamily="34" charset="0"/>
                <a:cs typeface="Arial" pitchFamily="34" charset="0"/>
              </a:rPr>
              <a:t>0</a:t>
            </a:r>
            <a:r>
              <a:rPr lang="mn-MN" altLang="ko-KR" sz="2800" b="1" dirty="0">
                <a:latin typeface="Arial" pitchFamily="34" charset="0"/>
                <a:cs typeface="Arial" pitchFamily="34" charset="0"/>
              </a:rPr>
              <a:t>3</a:t>
            </a:r>
            <a:endParaRPr lang="ko-KR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F0A3EA-52D1-4C0F-B00D-36A9E20E306D}"/>
              </a:ext>
            </a:extLst>
          </p:cNvPr>
          <p:cNvSpPr txBox="1"/>
          <p:nvPr/>
        </p:nvSpPr>
        <p:spPr>
          <a:xfrm>
            <a:off x="1032312" y="5388912"/>
            <a:ext cx="765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atin typeface="Arial" pitchFamily="34" charset="0"/>
                <a:cs typeface="Arial" pitchFamily="34" charset="0"/>
              </a:rPr>
              <a:t>0</a:t>
            </a:r>
            <a:r>
              <a:rPr lang="mn-MN" altLang="ko-KR" sz="2800" b="1" dirty="0">
                <a:latin typeface="Arial" pitchFamily="34" charset="0"/>
                <a:cs typeface="Arial" pitchFamily="34" charset="0"/>
              </a:rPr>
              <a:t>4</a:t>
            </a:r>
            <a:endParaRPr lang="ko-KR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D1B0C94-AAB5-4FBE-B745-E0740B52C9E9}"/>
              </a:ext>
            </a:extLst>
          </p:cNvPr>
          <p:cNvSpPr txBox="1"/>
          <p:nvPr/>
        </p:nvSpPr>
        <p:spPr>
          <a:xfrm>
            <a:off x="2046150" y="3019068"/>
            <a:ext cx="31312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altLang="ko-KR" sz="1600" dirty="0">
                <a:latin typeface="Arial" pitchFamily="34" charset="0"/>
                <a:cs typeface="Arial" pitchFamily="34" charset="0"/>
              </a:rPr>
              <a:t>Ажилд зуучлах засгийн</a:t>
            </a:r>
          </a:p>
          <a:p>
            <a:pPr algn="ctr"/>
            <a:r>
              <a:rPr lang="mn-MN" altLang="ko-KR" sz="1600" dirty="0">
                <a:latin typeface="Arial" pitchFamily="34" charset="0"/>
                <a:cs typeface="Arial" pitchFamily="34" charset="0"/>
              </a:rPr>
              <a:t> газрын эсвэл хувийн компаниар дамжин</a:t>
            </a:r>
          </a:p>
          <a:p>
            <a:pPr algn="ctr"/>
            <a:r>
              <a:rPr lang="mn-MN" altLang="ko-KR" sz="1600" dirty="0">
                <a:latin typeface="Arial" pitchFamily="34" charset="0"/>
                <a:cs typeface="Arial" pitchFamily="34" charset="0"/>
              </a:rPr>
              <a:t> олж болох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1B0C94-AAB5-4FBE-B745-E0740B52C9E9}"/>
              </a:ext>
            </a:extLst>
          </p:cNvPr>
          <p:cNvSpPr txBox="1"/>
          <p:nvPr/>
        </p:nvSpPr>
        <p:spPr>
          <a:xfrm>
            <a:off x="2137591" y="4208774"/>
            <a:ext cx="2916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altLang="ko-KR" sz="1600" dirty="0">
                <a:latin typeface="Arial" pitchFamily="34" charset="0"/>
                <a:cs typeface="Arial" pitchFamily="34" charset="0"/>
              </a:rPr>
              <a:t>Зар дээр байхгүй ч </a:t>
            </a:r>
          </a:p>
          <a:p>
            <a:pPr algn="ctr"/>
            <a:r>
              <a:rPr lang="mn-MN" altLang="ko-KR" sz="1600" dirty="0">
                <a:latin typeface="Arial" pitchFamily="34" charset="0"/>
                <a:cs typeface="Arial" pitchFamily="34" charset="0"/>
              </a:rPr>
              <a:t>компани ажилтан авахаар төлөвлөж буй ажил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D1B0C94-AAB5-4FBE-B745-E0740B52C9E9}"/>
              </a:ext>
            </a:extLst>
          </p:cNvPr>
          <p:cNvSpPr txBox="1"/>
          <p:nvPr/>
        </p:nvSpPr>
        <p:spPr>
          <a:xfrm>
            <a:off x="2422983" y="5414795"/>
            <a:ext cx="2377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altLang="ko-KR" sz="1600" dirty="0">
                <a:latin typeface="Arial" pitchFamily="34" charset="0"/>
                <a:cs typeface="Arial" pitchFamily="34" charset="0"/>
              </a:rPr>
              <a:t>Зөвхөн хэн нэгнээр дамжуулан олох ажил /хэн ч мэдэхгүй/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D1B0C94-AAB5-4FBE-B745-E0740B52C9E9}"/>
              </a:ext>
            </a:extLst>
          </p:cNvPr>
          <p:cNvSpPr txBox="1"/>
          <p:nvPr/>
        </p:nvSpPr>
        <p:spPr>
          <a:xfrm>
            <a:off x="1942353" y="2052542"/>
            <a:ext cx="31039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altLang="ko-KR" sz="1600" dirty="0">
                <a:latin typeface="Arial" pitchFamily="34" charset="0"/>
                <a:cs typeface="Arial" pitchFamily="34" charset="0"/>
              </a:rPr>
              <a:t>Зар ба интернэтэд </a:t>
            </a:r>
          </a:p>
          <a:p>
            <a:pPr algn="ctr"/>
            <a:r>
              <a:rPr lang="mn-MN" altLang="ko-KR" sz="1600" dirty="0">
                <a:latin typeface="Arial" pitchFamily="34" charset="0"/>
                <a:cs typeface="Arial" pitchFamily="34" charset="0"/>
              </a:rPr>
              <a:t>тавигдсан ажлын байр</a:t>
            </a:r>
          </a:p>
          <a:p>
            <a:pPr algn="ctr"/>
            <a:r>
              <a:rPr lang="mn-MN" altLang="ko-KR" sz="1600" dirty="0">
                <a:latin typeface="Arial" pitchFamily="34" charset="0"/>
                <a:cs typeface="Arial" pitchFamily="34" charset="0"/>
              </a:rPr>
              <a:t> / хүн бүр мэддэг</a:t>
            </a:r>
            <a:r>
              <a:rPr lang="mn-MN" altLang="ko-KR" sz="2000" dirty="0">
                <a:latin typeface="Arial" pitchFamily="34" charset="0"/>
                <a:cs typeface="Arial" pitchFamily="34" charset="0"/>
              </a:rPr>
              <a:t>/</a:t>
            </a:r>
            <a:endParaRPr lang="ko-KR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1B0C94-AAB5-4FBE-B745-E0740B52C9E9}"/>
              </a:ext>
            </a:extLst>
          </p:cNvPr>
          <p:cNvSpPr txBox="1"/>
          <p:nvPr/>
        </p:nvSpPr>
        <p:spPr>
          <a:xfrm>
            <a:off x="6086813" y="5568683"/>
            <a:ext cx="1198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altLang="ko-KR" sz="1400" b="1" dirty="0">
                <a:latin typeface="Arial" pitchFamily="34" charset="0"/>
                <a:cs typeface="Arial" pitchFamily="34" charset="0"/>
              </a:rPr>
              <a:t>Өрсөлдөөн байхгүй</a:t>
            </a:r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D1B0C94-AAB5-4FBE-B745-E0740B52C9E9}"/>
              </a:ext>
            </a:extLst>
          </p:cNvPr>
          <p:cNvSpPr txBox="1"/>
          <p:nvPr/>
        </p:nvSpPr>
        <p:spPr>
          <a:xfrm>
            <a:off x="6835918" y="4528540"/>
            <a:ext cx="1188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altLang="ko-KR" sz="1400" b="1" dirty="0">
                <a:latin typeface="Arial" pitchFamily="34" charset="0"/>
                <a:cs typeface="Arial" pitchFamily="34" charset="0"/>
              </a:rPr>
              <a:t>Өрсөлдөөн бага</a:t>
            </a:r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D1B0C94-AAB5-4FBE-B745-E0740B52C9E9}"/>
              </a:ext>
            </a:extLst>
          </p:cNvPr>
          <p:cNvSpPr txBox="1"/>
          <p:nvPr/>
        </p:nvSpPr>
        <p:spPr>
          <a:xfrm>
            <a:off x="7282493" y="3287802"/>
            <a:ext cx="1187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altLang="ko-KR" sz="1400" b="1" dirty="0">
                <a:latin typeface="Arial" pitchFamily="34" charset="0"/>
                <a:cs typeface="Arial" pitchFamily="34" charset="0"/>
              </a:rPr>
              <a:t>Өрсөлдөөн дунд зэрэг</a:t>
            </a:r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1B0C94-AAB5-4FBE-B745-E0740B52C9E9}"/>
              </a:ext>
            </a:extLst>
          </p:cNvPr>
          <p:cNvSpPr txBox="1"/>
          <p:nvPr/>
        </p:nvSpPr>
        <p:spPr>
          <a:xfrm>
            <a:off x="7315900" y="2336137"/>
            <a:ext cx="1534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altLang="ko-KR" sz="1400" b="1" dirty="0">
                <a:latin typeface="Arial" pitchFamily="34" charset="0"/>
                <a:cs typeface="Arial" pitchFamily="34" charset="0"/>
              </a:rPr>
              <a:t>Өрсөлдөөн их</a:t>
            </a:r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19216" y="380734"/>
            <a:ext cx="85144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mn-MN" altLang="ko-KR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АБМ-ийг хайхдаа өөрт хамгийн ойр эх сурвалжуудыг ашиглахад голлон  анхаарлаа хандуулах хэрэгтэй  </a:t>
            </a:r>
            <a:endParaRPr lang="ko-KR" altLang="en-US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640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457200"/>
            <a:ext cx="8458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000" b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Ажлын байрны жагсаалт нь таны эзэмшсэн мэргэжил, хүсэл сонирхолд тань тохирсон 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цогц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”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эсвэл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“</a:t>
            </a:r>
            <a:r>
              <a:rPr lang="mn-MN" sz="20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боломжит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” </a:t>
            </a:r>
            <a:r>
              <a:rPr lang="mn-MN" sz="2000" b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байдалд нийцсэн ажлууд байх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ёстой</a:t>
            </a:r>
            <a:endParaRPr lang="en-US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863479"/>
              </p:ext>
            </p:extLst>
          </p:nvPr>
        </p:nvGraphicFramePr>
        <p:xfrm>
          <a:off x="304800" y="2666994"/>
          <a:ext cx="8534400" cy="37338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4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8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9733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 b="0" kern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Сар. өдөр</a:t>
                      </a:r>
                      <a:endParaRPr lang="en-US" sz="1400" b="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 b="0" kern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Эх сурвалж</a:t>
                      </a:r>
                      <a:endParaRPr lang="en-US" sz="1400" b="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 b="0" kern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Ажлын байрны нэр</a:t>
                      </a:r>
                      <a:endParaRPr lang="en-US" sz="1400" b="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 b="0" kern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Байгууллагын нэр</a:t>
                      </a:r>
                      <a:endParaRPr lang="en-US" sz="1400" b="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 b="0" kern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Холбоо барих утас</a:t>
                      </a:r>
                      <a:endParaRPr lang="en-US" sz="1400" b="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86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 b="0" kern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сар 21 өдөр</a:t>
                      </a:r>
                      <a:endParaRPr lang="en-US" sz="1200" b="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 kern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Ангийн багш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 kern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Автомашины засварчин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 ker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Монгол ХХК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 kern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7011-7777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86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 b="0" kern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сар 21 өдөр</a:t>
                      </a:r>
                      <a:endParaRPr lang="en-US" sz="1200" b="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 kern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Найз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 kern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Засварчин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 ker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Дорнод ХХК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 kern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7011-8888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86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 b="0" kern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сар 22 өдөр</a:t>
                      </a:r>
                      <a:endParaRPr lang="en-US" sz="1200" b="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 kern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Аав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n-MN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Автомашины засварчин</a:t>
                      </a:r>
                      <a:endParaRPr kumimoji="0" lang="en-US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 ker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Сэлэнэ ХХК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 kern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7011-9999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86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 b="0" kern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сар 23 өдөр</a:t>
                      </a:r>
                      <a:endParaRPr lang="en-US" sz="1200" b="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 kern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ХЭА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n-MN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Автомашины засварчин</a:t>
                      </a:r>
                      <a:endParaRPr kumimoji="0" lang="en-US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 kern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Завхан ХХК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 kern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7011-6666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86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 b="0" kern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сар 2</a:t>
                      </a:r>
                      <a:r>
                        <a:rPr lang="en-US" sz="1200" b="0" kern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mn-MN" sz="1200" b="0" kern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өдөр</a:t>
                      </a:r>
                      <a:endParaRPr lang="en-US" sz="1200" b="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 kern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ХЭА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 kern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Засварчин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 kern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ТВИТ ХХК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 kern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7011-ХХХХ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86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 b="0" kern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сар 25 өдөр</a:t>
                      </a:r>
                      <a:endParaRPr lang="en-US" sz="1200" b="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 kern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ХЭА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 kern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Токарь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 kern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Эм Си ХХК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 kern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7011-ХХХХ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4867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 b="0" kern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сар 25 өдөр</a:t>
                      </a:r>
                      <a:endParaRPr lang="en-US" sz="1200" b="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 kern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Зарын сонин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 kern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Автомашины засварчин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 kern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Авто ХХК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 kern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7011-ХХХХ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2133600"/>
            <a:ext cx="30528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508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mn-MN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Ажлын байрны жагсаалт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01757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41">
  <a:themeElements>
    <a:clrScheme name="コンピュータ（001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E0000"/>
      </a:accent1>
      <a:accent2>
        <a:srgbClr val="9E0000"/>
      </a:accent2>
      <a:accent3>
        <a:srgbClr val="FFFFFF"/>
      </a:accent3>
      <a:accent4>
        <a:srgbClr val="000000"/>
      </a:accent4>
      <a:accent5>
        <a:srgbClr val="ECAAAA"/>
      </a:accent5>
      <a:accent6>
        <a:srgbClr val="8F0000"/>
      </a:accent6>
      <a:hlink>
        <a:srgbClr val="480000"/>
      </a:hlink>
      <a:folHlink>
        <a:srgbClr val="FF3333"/>
      </a:folHlink>
    </a:clrScheme>
    <a:fontScheme name="コンピュータ（001）">
      <a:majorFont>
        <a:latin typeface="Arial"/>
        <a:ea typeface="MS PGothic"/>
        <a:cs typeface=""/>
      </a:majorFont>
      <a:minorFont>
        <a:latin typeface="MS PGothic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S PGothic" pitchFamily="34" charset="-128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S PGothic" pitchFamily="34" charset="-128"/>
            <a:ea typeface="华文细黑" pitchFamily="2" charset="-122"/>
          </a:defRPr>
        </a:defPPr>
      </a:lstStyle>
    </a:lnDef>
  </a:objectDefaults>
  <a:extraClrSchemeLst>
    <a:extraClrScheme>
      <a:clrScheme name="コンピュータ（001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E0000"/>
        </a:accent1>
        <a:accent2>
          <a:srgbClr val="9E0000"/>
        </a:accent2>
        <a:accent3>
          <a:srgbClr val="FFFFFF"/>
        </a:accent3>
        <a:accent4>
          <a:srgbClr val="000000"/>
        </a:accent4>
        <a:accent5>
          <a:srgbClr val="ECAAAA"/>
        </a:accent5>
        <a:accent6>
          <a:srgbClr val="8F0000"/>
        </a:accent6>
        <a:hlink>
          <a:srgbClr val="480000"/>
        </a:hlink>
        <a:folHlink>
          <a:srgbClr val="FF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S PGothic" pitchFamily="34" charset="-128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S PGothic" pitchFamily="34" charset="-128"/>
            <a:ea typeface="华文细黑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Theme41</Template>
  <TotalTime>5120</TotalTime>
  <Words>834</Words>
  <Application>Microsoft Office PowerPoint</Application>
  <PresentationFormat>On-screen Show (4:3)</PresentationFormat>
  <Paragraphs>178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맑은 고딕</vt:lpstr>
      <vt:lpstr>맑은 고딕</vt:lpstr>
      <vt:lpstr>MS Mincho</vt:lpstr>
      <vt:lpstr>MS PGothic</vt:lpstr>
      <vt:lpstr>宋体</vt:lpstr>
      <vt:lpstr>Arial</vt:lpstr>
      <vt:lpstr>Arial Unicode MS</vt:lpstr>
      <vt:lpstr>Calibri</vt:lpstr>
      <vt:lpstr>Calibri Light</vt:lpstr>
      <vt:lpstr>Symbol</vt:lpstr>
      <vt:lpstr>Times New Roman</vt:lpstr>
      <vt:lpstr>Wingdings</vt:lpstr>
      <vt:lpstr>Theme41</vt:lpstr>
      <vt:lpstr>默认设计模板</vt:lpstr>
      <vt:lpstr>Office Theme</vt:lpstr>
      <vt:lpstr>PowerPoint Presentation</vt:lpstr>
      <vt:lpstr>Зорилго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Давуу болон сул талын  (SWOT )  дүн шинжилгээ: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chuka</dc:creator>
  <cp:lastModifiedBy>User</cp:lastModifiedBy>
  <cp:revision>221</cp:revision>
  <cp:lastPrinted>2019-10-23T07:04:17Z</cp:lastPrinted>
  <dcterms:created xsi:type="dcterms:W3CDTF">2006-08-16T00:00:00Z</dcterms:created>
  <dcterms:modified xsi:type="dcterms:W3CDTF">2019-11-30T00:47:47Z</dcterms:modified>
</cp:coreProperties>
</file>